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56" r:id="rId6"/>
    <p:sldId id="276" r:id="rId7"/>
    <p:sldId id="277" r:id="rId8"/>
    <p:sldId id="278" r:id="rId9"/>
    <p:sldId id="279" r:id="rId10"/>
    <p:sldId id="281" r:id="rId11"/>
    <p:sldId id="288" r:id="rId12"/>
    <p:sldId id="293" r:id="rId13"/>
    <p:sldId id="283" r:id="rId14"/>
    <p:sldId id="296" r:id="rId15"/>
    <p:sldId id="287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9F26"/>
    <a:srgbClr val="095763"/>
    <a:srgbClr val="FCE3C0"/>
    <a:srgbClr val="E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52" autoAdjust="0"/>
  </p:normalViewPr>
  <p:slideViewPr>
    <p:cSldViewPr snapToGrid="0" showGuides="1">
      <p:cViewPr>
        <p:scale>
          <a:sx n="70" d="100"/>
          <a:sy n="70" d="100"/>
        </p:scale>
        <p:origin x="744" y="4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6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2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94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16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10/1/2020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microsoft.com/office/2007/relationships/hdphoto" Target="../media/hdphoto8.wdp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image" Target="../media/image17.png"/><Relationship Id="rId15" Type="http://schemas.microsoft.com/office/2007/relationships/hdphoto" Target="../media/hdphoto9.wdp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ecu-shop.com/products/anti-theft-diesel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582" y="1230743"/>
            <a:ext cx="12192000" cy="1113062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th-TH" sz="4800" b="1" spc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ID SALMON 2019" pitchFamily="2" charset="0"/>
                <a:cs typeface="UID SALMON 2019" pitchFamily="2" charset="0"/>
              </a:rPr>
              <a:t>ระบบกุญแจชาญฉลาดสำหรับรถจักรยานยนต์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3200" b="1" spc="600" dirty="0">
                <a:solidFill>
                  <a:schemeClr val="accent4"/>
                </a:solidFill>
                <a:latin typeface="UID SALMON 2019" pitchFamily="2" charset="0"/>
                <a:cs typeface="UID SALMON 2019" pitchFamily="2" charset="0"/>
              </a:rPr>
              <a:t>Intelligent Lock Key for Motorcycles</a:t>
            </a:r>
            <a:endParaRPr lang="en-US" sz="2000" b="1" spc="600" dirty="0">
              <a:solidFill>
                <a:schemeClr val="accent4"/>
              </a:solidFill>
              <a:latin typeface="UID SALMON 2019" pitchFamily="2" charset="0"/>
              <a:cs typeface="UID SALMON 2019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FE456-D80C-419E-9C2A-6EA7B399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60" y="330743"/>
            <a:ext cx="9854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533668" y="209716"/>
            <a:ext cx="662966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TASK </a:t>
            </a:r>
            <a:r>
              <a:rPr lang="en-US" b="1" spc="600" dirty="0">
                <a:solidFill>
                  <a:srgbClr val="F59F26"/>
                </a:solidFill>
              </a:rPr>
              <a:t>DONE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DB9E15-606E-46EB-8D7B-6ADC101C0F58}"/>
              </a:ext>
            </a:extLst>
          </p:cNvPr>
          <p:cNvSpPr/>
          <p:nvPr/>
        </p:nvSpPr>
        <p:spPr>
          <a:xfrm>
            <a:off x="418694" y="1155841"/>
            <a:ext cx="8179209" cy="129266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th-TH" sz="24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- สามารถ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ปลดล็อคกุญแจ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รถจักรยานยนต์ผ่านเทคโนโลยี</a:t>
            </a:r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บลูทูธพลังงานต่ำ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บนโทรศัพท์สมาร์ทโฟน</a:t>
            </a:r>
          </a:p>
          <a:p>
            <a:pPr marL="457200" indent="-457200">
              <a:buFontTx/>
              <a:buChar char="-"/>
            </a:pPr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แสดง</a:t>
            </a:r>
            <a:r>
              <a:rPr lang="th-TH" sz="28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สถานการณ์ทำงานด้วย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จอแสดงผลโอแอลอีดี</a:t>
            </a:r>
          </a:p>
          <a:p>
            <a:r>
              <a:rPr lang="th-TH" sz="24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- ประมวลผลการ</a:t>
            </a:r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ปลดล็อครถจักรยานยนต์</a:t>
            </a:r>
            <a:r>
              <a:rPr lang="th-TH" sz="28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ด้วย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ไมโครคอนโทรลเลอร์อีเอส</a:t>
            </a:r>
            <a:r>
              <a:rPr lang="th-TH" sz="2800" dirty="0" err="1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พิ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โน32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63C5C8F-04DE-4389-8F70-D7121EA5C43D}"/>
              </a:ext>
            </a:extLst>
          </p:cNvPr>
          <p:cNvSpPr/>
          <p:nvPr/>
        </p:nvSpPr>
        <p:spPr>
          <a:xfrm>
            <a:off x="600230" y="2528785"/>
            <a:ext cx="5495770" cy="3193174"/>
          </a:xfrm>
          <a:prstGeom prst="roundRect">
            <a:avLst/>
          </a:prstGeom>
          <a:ln w="28575">
            <a:solidFill>
              <a:srgbClr val="F59F26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3B7637-637F-4C39-8881-F07206B3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64" y="2701732"/>
            <a:ext cx="1384616" cy="2880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95016C1-2B8E-4C5F-8C85-DBF490CC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3445162" y="3224146"/>
            <a:ext cx="2143783" cy="13654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E3E227-9EAD-426D-ABB7-E6429736B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89491">
            <a:off x="4554121" y="3606041"/>
            <a:ext cx="1161686" cy="1600364"/>
          </a:xfrm>
          <a:prstGeom prst="rect">
            <a:avLst/>
          </a:prstGeom>
        </p:spPr>
      </p:pic>
      <p:pic>
        <p:nvPicPr>
          <p:cNvPr id="4102" name="Picture 6" descr="Connecting to Smartphone">
            <a:extLst>
              <a:ext uri="{FF2B5EF4-FFF2-40B4-BE49-F238E27FC236}">
                <a16:creationId xmlns:a16="http://schemas.microsoft.com/office/drawing/2014/main" id="{F7378CDD-7316-432E-B09F-9B1CB9251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6000" b="71667" l="40167" r="60167">
                        <a14:foregroundMark x1="42333" y1="48667" x2="42333" y2="48667"/>
                        <a14:foregroundMark x1="43667" y1="50000" x2="43667" y2="50000"/>
                        <a14:foregroundMark x1="45000" y1="53000" x2="45000" y2="53000"/>
                        <a14:foregroundMark x1="56000" y1="53000" x2="56000" y2="53000"/>
                        <a14:foregroundMark x1="57333" y1="50667" x2="57333" y2="50667"/>
                        <a14:foregroundMark x1="58833" y1="49667" x2="58833" y2="4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27" t="35563" r="38997" b="28137"/>
          <a:stretch/>
        </p:blipFill>
        <p:spPr bwMode="auto">
          <a:xfrm>
            <a:off x="2544878" y="3287035"/>
            <a:ext cx="86852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3CB6119-D1AC-4653-BDCE-C5ABBABE4355}"/>
              </a:ext>
            </a:extLst>
          </p:cNvPr>
          <p:cNvGrpSpPr/>
          <p:nvPr/>
        </p:nvGrpSpPr>
        <p:grpSpPr>
          <a:xfrm>
            <a:off x="6471686" y="2394247"/>
            <a:ext cx="4979580" cy="4027597"/>
            <a:chOff x="6471686" y="2394247"/>
            <a:chExt cx="4979580" cy="402759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B923384-36B0-4CF7-97CF-9A6A4F52222F}"/>
                </a:ext>
              </a:extLst>
            </p:cNvPr>
            <p:cNvGrpSpPr/>
            <p:nvPr/>
          </p:nvGrpSpPr>
          <p:grpSpPr>
            <a:xfrm>
              <a:off x="6471686" y="2394247"/>
              <a:ext cx="4931969" cy="4027597"/>
              <a:chOff x="6471686" y="2394247"/>
              <a:chExt cx="4931969" cy="402759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AFABC707-380B-408A-ACA5-0B08EFD91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2286" t="13137" r="17021" b="29609"/>
              <a:stretch/>
            </p:blipFill>
            <p:spPr>
              <a:xfrm>
                <a:off x="6471686" y="2394247"/>
                <a:ext cx="4931969" cy="4027597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11EA5B-592B-4A0B-8C7F-95959B577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5" t="56863" r="73901" b="36349"/>
              <a:stretch/>
            </p:blipFill>
            <p:spPr>
              <a:xfrm>
                <a:off x="6503447" y="2858942"/>
                <a:ext cx="4188912" cy="74942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AA65BE5-82E8-448E-96E1-43A8306DC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29" t="81951" r="74868" b="15234"/>
              <a:stretch/>
            </p:blipFill>
            <p:spPr>
              <a:xfrm>
                <a:off x="6540823" y="3622704"/>
                <a:ext cx="4031675" cy="28415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60C9204-FEF8-47CD-9018-1657C2F720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58" t="81511" r="73120" b="14537"/>
              <a:stretch/>
            </p:blipFill>
            <p:spPr>
              <a:xfrm>
                <a:off x="6530110" y="3921198"/>
                <a:ext cx="4314337" cy="408349"/>
              </a:xfrm>
              <a:prstGeom prst="rect">
                <a:avLst/>
              </a:prstGeom>
            </p:spPr>
          </p:pic>
        </p:grpSp>
        <p:pic>
          <p:nvPicPr>
            <p:cNvPr id="4104" name="Picture 8" descr="ไม่มีคำอธิบาย">
              <a:extLst>
                <a:ext uri="{FF2B5EF4-FFF2-40B4-BE49-F238E27FC236}">
                  <a16:creationId xmlns:a16="http://schemas.microsoft.com/office/drawing/2014/main" id="{1B9227E8-AEB4-4FDA-8302-708F596125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94" t="55868" r="27324" b="40418"/>
            <a:stretch/>
          </p:blipFill>
          <p:spPr bwMode="auto">
            <a:xfrm>
              <a:off x="6519297" y="4271496"/>
              <a:ext cx="4931969" cy="365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A7AD712-E9B9-40C4-97FE-EE4153454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602" t="36514" r="30659" b="61446"/>
            <a:stretch/>
          </p:blipFill>
          <p:spPr>
            <a:xfrm>
              <a:off x="6550946" y="4605290"/>
              <a:ext cx="4326438" cy="21567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1239DA-7597-47F1-A797-5CA777C7A9B9}"/>
              </a:ext>
            </a:extLst>
          </p:cNvPr>
          <p:cNvGrpSpPr/>
          <p:nvPr/>
        </p:nvGrpSpPr>
        <p:grpSpPr>
          <a:xfrm>
            <a:off x="10023550" y="5012904"/>
            <a:ext cx="1987590" cy="1759238"/>
            <a:chOff x="5217638" y="2048793"/>
            <a:chExt cx="4485524" cy="4432218"/>
          </a:xfrm>
        </p:grpSpPr>
        <p:pic>
          <p:nvPicPr>
            <p:cNvPr id="4100" name="Picture 4" descr="แผงวงจรโมดูล 0.96 นิ้ว OLED 128 x 64 OLED | Shopee Thailand">
              <a:extLst>
                <a:ext uri="{FF2B5EF4-FFF2-40B4-BE49-F238E27FC236}">
                  <a16:creationId xmlns:a16="http://schemas.microsoft.com/office/drawing/2014/main" id="{53E758C2-64C2-407E-9C6A-C28386E9D9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43556" y1="27872" x2="43556" y2="27872"/>
                          <a14:foregroundMark x1="36364" y1="26474" x2="58841" y2="276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4" t="17068" r="17140" b="18304"/>
            <a:stretch/>
          </p:blipFill>
          <p:spPr bwMode="auto">
            <a:xfrm>
              <a:off x="5217638" y="2048793"/>
              <a:ext cx="4485524" cy="4432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FABBC9D-400B-494E-83B4-D6541E8DD4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6826" t="26115" r="2531" b="54094"/>
            <a:stretch/>
          </p:blipFill>
          <p:spPr>
            <a:xfrm>
              <a:off x="5918105" y="3380891"/>
              <a:ext cx="3269508" cy="670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533668" y="209716"/>
            <a:ext cx="662966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TASK </a:t>
            </a:r>
            <a:r>
              <a:rPr lang="en-US" b="1" spc="600" dirty="0">
                <a:solidFill>
                  <a:srgbClr val="F59F26"/>
                </a:solidFill>
              </a:rPr>
              <a:t>DONE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1203BB-DD7E-42F2-913B-3731E27D05AF}"/>
              </a:ext>
            </a:extLst>
          </p:cNvPr>
          <p:cNvSpPr/>
          <p:nvPr/>
        </p:nvSpPr>
        <p:spPr>
          <a:xfrm>
            <a:off x="216426" y="1236137"/>
            <a:ext cx="6808382" cy="1055608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- บันทึกตำแหน่ง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จอดรถ</a:t>
            </a:r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บนแอพพลิเคชั่น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โทรศัพท์สมาร์ทโฟน</a:t>
            </a:r>
          </a:p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- ไมโครคอนโทรลเลอร์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อีเอส</a:t>
            </a:r>
            <a:r>
              <a:rPr lang="th-TH" sz="2800" dirty="0" err="1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พิ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โน32 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สามารถ</a:t>
            </a:r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เชื่อมต่อบลูทูธ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ได้ในระยะต่าง ๆ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F62A96-723D-4F86-96E9-FCDFD2A83E7D}"/>
              </a:ext>
            </a:extLst>
          </p:cNvPr>
          <p:cNvGrpSpPr/>
          <p:nvPr/>
        </p:nvGrpSpPr>
        <p:grpSpPr>
          <a:xfrm>
            <a:off x="2109624" y="2843757"/>
            <a:ext cx="1929509" cy="3694519"/>
            <a:chOff x="7794165" y="1887163"/>
            <a:chExt cx="2159999" cy="44927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9FA96A1-23AF-44DC-89E5-081D131F4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4165" y="1887163"/>
              <a:ext cx="2159999" cy="449279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E4107-F681-4326-87A5-13DC3FA2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4122" y="2418687"/>
              <a:ext cx="1944253" cy="345823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75B232-837B-49ED-B904-857E5BBFE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63" y="3087595"/>
            <a:ext cx="1603423" cy="3206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2ED33-BCA6-472D-8A7C-31B71F92E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471" y="3099307"/>
            <a:ext cx="1603423" cy="3206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EDA265-D9B5-40EB-BBE3-F61485A81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416" y="3099307"/>
            <a:ext cx="5672722" cy="318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9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337185-61BF-4FF6-8116-488E1D5CA3F7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2609851" y="242703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spc="2000" dirty="0">
                <a:solidFill>
                  <a:srgbClr val="F59F26"/>
                </a:solidFill>
              </a:rPr>
              <a:t>TASK </a:t>
            </a:r>
            <a:r>
              <a:rPr lang="en-US" sz="4000" b="1" spc="600" dirty="0">
                <a:solidFill>
                  <a:srgbClr val="F59F26"/>
                </a:solidFill>
              </a:rPr>
              <a:t>in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r>
              <a:rPr lang="en-US" b="1" spc="600" dirty="0">
                <a:solidFill>
                  <a:srgbClr val="F59F26"/>
                </a:solidFill>
              </a:rPr>
              <a:t>PLAN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endParaRPr lang="en-US" sz="4800" spc="2000" dirty="0">
              <a:solidFill>
                <a:srgbClr val="F59F2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DB1801-8EB4-4E6A-9693-678C5E25309B}"/>
              </a:ext>
            </a:extLst>
          </p:cNvPr>
          <p:cNvSpPr/>
          <p:nvPr/>
        </p:nvSpPr>
        <p:spPr>
          <a:xfrm>
            <a:off x="336000" y="1783205"/>
            <a:ext cx="67471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- สามารถนำไปต่อยอดเกี่ยวกับด้านการเชื่อมต่อไร้สายแบบอื่น ๆได้</a:t>
            </a:r>
          </a:p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เช่น ไวฟาย</a:t>
            </a:r>
          </a:p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  </a:t>
            </a:r>
          </a:p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- สามารถนำไปพัฒนาเกี่ยวกับเทคโนโลยี </a:t>
            </a:r>
            <a:r>
              <a:rPr lang="en-US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GPS 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เพื่อใช้ในการติดตามรถจักรยานยนต์ในตำแหน่งปัจจุบันเพื่อให้เกิดความปลอดภัยมากยิ่งขึ้น</a:t>
            </a:r>
          </a:p>
          <a:p>
            <a:endParaRPr lang="th-TH" sz="2800" dirty="0">
              <a:latin typeface="FC Marshmallow" panose="020B0500040200020003" pitchFamily="34" charset="-34"/>
              <a:cs typeface="FC Marshmallow" panose="020B0500040200020003" pitchFamily="34" charset="-34"/>
            </a:endParaRPr>
          </a:p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- พัฒนาความมีเสถียรภาพของการระบุตำแหน่งพิกัดบนแอพพลิเคชั่นเพื่อให้เกิดความมีประสิทธิภาพมากยิ่งขึ้น</a:t>
            </a:r>
            <a:endParaRPr lang="en-US" sz="2800" dirty="0">
              <a:latin typeface="FC Marshmallow" panose="020B0500040200020003" pitchFamily="34" charset="-34"/>
              <a:cs typeface="FC Marshmallow" panose="020B0500040200020003" pitchFamily="34" charset="-34"/>
            </a:endParaRPr>
          </a:p>
          <a:p>
            <a:pPr marL="457200" indent="-457200" algn="ctr">
              <a:buFontTx/>
              <a:buChar char="-"/>
            </a:pPr>
            <a:endParaRPr lang="th-TH" sz="2800" dirty="0">
              <a:latin typeface="FC Marshmallow" panose="020B0500040200020003" pitchFamily="34" charset="-34"/>
              <a:cs typeface="FC Marshmallow" panose="020B0500040200020003" pitchFamily="34" charset="-34"/>
            </a:endParaRPr>
          </a:p>
          <a:p>
            <a:pPr algn="ctr"/>
            <a:endParaRPr lang="th-TH" sz="2800" dirty="0"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7547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739"/>
            <a:ext cx="9144000" cy="553998"/>
          </a:xfrm>
        </p:spPr>
        <p:txBody>
          <a:bodyPr lIns="0" tIns="0" rIns="0" bIns="0" anchor="ctr">
            <a:spAutoFit/>
          </a:bodyPr>
          <a:lstStyle/>
          <a:p>
            <a:r>
              <a:rPr lang="en-US" sz="4000" b="1" spc="600" dirty="0">
                <a:solidFill>
                  <a:srgbClr val="F59F26"/>
                </a:solidFill>
              </a:rPr>
              <a:t>THANK YOU</a:t>
            </a:r>
            <a:endParaRPr lang="en-US" sz="4000" spc="600" dirty="0">
              <a:solidFill>
                <a:srgbClr val="F59F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83E7DE-1EA8-4645-94A1-443B8012755C}"/>
              </a:ext>
            </a:extLst>
          </p:cNvPr>
          <p:cNvSpPr/>
          <p:nvPr/>
        </p:nvSpPr>
        <p:spPr>
          <a:xfrm>
            <a:off x="2153478" y="859065"/>
            <a:ext cx="788504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3600" spc="3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ผู้จัดทำ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นางสาวกชกรณ์ ฟูสวัสดิ์สถาพร 	1591010641116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นายศราว</a:t>
            </a:r>
            <a:r>
              <a:rPr lang="th-TH" sz="3200" dirty="0" err="1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ุธ</a:t>
            </a:r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 ศรีศิลป์ธนานนท์		1591010641146</a:t>
            </a:r>
          </a:p>
          <a:p>
            <a:pPr algn="ctr"/>
            <a:endParaRPr lang="th-TH" sz="3200" dirty="0">
              <a:solidFill>
                <a:schemeClr val="bg1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th-TH" sz="3600" spc="3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อาจารย์ที่ปรึกษา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อาจารย์ ฌาน</a:t>
            </a:r>
            <a:r>
              <a:rPr lang="th-TH" sz="3200" dirty="0" err="1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ิน</a:t>
            </a:r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 หารณรงค์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อาจารย์ สัญญา สมัยมาก</a:t>
            </a:r>
          </a:p>
          <a:p>
            <a:pPr algn="ctr"/>
            <a:endParaRPr lang="th-TH" sz="3200" dirty="0">
              <a:solidFill>
                <a:schemeClr val="bg1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สาขาวิศวกรรมการวัดคุม</a:t>
            </a:r>
          </a:p>
          <a:p>
            <a:pPr algn="ctr"/>
            <a:r>
              <a:rPr lang="th-TH" sz="32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มหาวิทยาลัยเทคโนโลยีราชมงคลรัตนโกสินทร์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70766" y="2807842"/>
            <a:ext cx="3660775" cy="81422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ปัญหา</a:t>
            </a:r>
            <a:r>
              <a:rPr lang="th-TH" sz="2800" spc="3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ลืมตำแหน่งจอด</a:t>
            </a:r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รถจักรยานยนต์</a:t>
            </a:r>
            <a:endParaRPr lang="en-US" sz="2400" spc="300" dirty="0">
              <a:solidFill>
                <a:schemeClr val="tx1"/>
              </a:solidFill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2689" y="176769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ปัญหา</a:t>
            </a:r>
            <a:r>
              <a:rPr lang="th-TH" sz="2800" spc="3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ลืมกุญแจ</a:t>
            </a:r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รถจักรยานยนต์</a:t>
            </a:r>
            <a:endParaRPr lang="en-US" sz="2400" spc="300" dirty="0">
              <a:solidFill>
                <a:schemeClr val="tx1"/>
              </a:solidFill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927138-3177-4F30-BCD2-22D8A317E226}"/>
              </a:ext>
            </a:extLst>
          </p:cNvPr>
          <p:cNvSpPr/>
          <p:nvPr/>
        </p:nvSpPr>
        <p:spPr>
          <a:xfrm>
            <a:off x="144543" y="148061"/>
            <a:ext cx="4703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b="1" spc="2000" dirty="0">
                <a:solidFill>
                  <a:srgbClr val="F59F26"/>
                </a:solidFill>
                <a:latin typeface="Century Gothic"/>
                <a:cs typeface="SOV_Thanamas" panose="02070506060000020004" pitchFamily="18" charset="-34"/>
              </a:rPr>
              <a:t>PROBLEM</a:t>
            </a:r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FF8677B2-C77A-4674-9E17-B36FA84C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7206">
            <a:off x="-945217" y="3343569"/>
            <a:ext cx="5117193" cy="42888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72483" y="398718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ปัญหาความ</a:t>
            </a:r>
            <a:r>
              <a:rPr lang="th-TH" sz="2800" spc="3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ไม่สะดวกสบาย</a:t>
            </a:r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ในการพกกุญแจ</a:t>
            </a:r>
            <a:endParaRPr lang="en-US" sz="2400" spc="300" dirty="0">
              <a:solidFill>
                <a:schemeClr val="tx1"/>
              </a:solidFill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7464" y="5342017"/>
            <a:ext cx="3660775" cy="76525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ปัญหา</a:t>
            </a:r>
            <a:r>
              <a:rPr lang="th-TH" sz="2800" spc="3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โจรกรรม</a:t>
            </a:r>
            <a:r>
              <a:rPr lang="th-TH" sz="2400" spc="3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รถจักรยานยนต์</a:t>
            </a:r>
            <a:endParaRPr lang="en-US" sz="2400" spc="300" dirty="0">
              <a:solidFill>
                <a:schemeClr val="tx1"/>
              </a:solidFill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pic>
        <p:nvPicPr>
          <p:cNvPr id="9" name="Reallock Rotating Disk Cylinder has much higher security mechanism">
            <a:hlinkClick r:id="" action="ppaction://media"/>
            <a:extLst>
              <a:ext uri="{FF2B5EF4-FFF2-40B4-BE49-F238E27FC236}">
                <a16:creationId xmlns:a16="http://schemas.microsoft.com/office/drawing/2014/main" id="{8885C656-D033-4816-8481-51E3A7C3A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8033717" y="2045467"/>
            <a:ext cx="3768028" cy="282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B0B6039-AC39-46FD-908D-ACC86412C7BA}"/>
              </a:ext>
            </a:extLst>
          </p:cNvPr>
          <p:cNvSpPr txBox="1">
            <a:spLocks/>
          </p:cNvSpPr>
          <p:nvPr/>
        </p:nvSpPr>
        <p:spPr>
          <a:xfrm>
            <a:off x="-1" y="557474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chemeClr val="bg1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67717" y="262157"/>
            <a:ext cx="5034773" cy="10525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spc="2000" dirty="0">
                <a:solidFill>
                  <a:srgbClr val="F59F26"/>
                </a:solidFill>
              </a:rPr>
              <a:t>SOLUTION</a:t>
            </a:r>
            <a:br>
              <a:rPr lang="en-US" sz="2800" dirty="0">
                <a:solidFill>
                  <a:schemeClr val="accent4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20B7E-C2EA-4F67-982B-629FD996DF54}"/>
              </a:ext>
            </a:extLst>
          </p:cNvPr>
          <p:cNvSpPr txBox="1"/>
          <p:nvPr/>
        </p:nvSpPr>
        <p:spPr>
          <a:xfrm>
            <a:off x="3632408" y="1605193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ใช้วิธีการนำโทรศัพท์มาใช้ในการปลดล็อค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32509-182A-4EEC-8FC3-5AC737937F16}"/>
              </a:ext>
            </a:extLst>
          </p:cNvPr>
          <p:cNvSpPr/>
          <p:nvPr/>
        </p:nvSpPr>
        <p:spPr>
          <a:xfrm>
            <a:off x="3626410" y="2353730"/>
            <a:ext cx="47468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8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ใช้เทคโนโลยี </a:t>
            </a:r>
            <a:r>
              <a:rPr lang="en-US" sz="28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GPS </a:t>
            </a:r>
            <a:r>
              <a:rPr lang="th-TH" sz="28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เข้ามาช่วยในการบันทึกตำแหน่งพิกัด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6D6EF-6141-4ABD-8893-8E96B4F86B04}"/>
              </a:ext>
            </a:extLst>
          </p:cNvPr>
          <p:cNvSpPr/>
          <p:nvPr/>
        </p:nvSpPr>
        <p:spPr>
          <a:xfrm>
            <a:off x="3626410" y="3093672"/>
            <a:ext cx="2831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800" dirty="0">
                <a:solidFill>
                  <a:srgbClr val="000000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ใช้อุปกรณ์ล็อคทำงานด้วยไฟฟ้า</a:t>
            </a:r>
          </a:p>
        </p:txBody>
      </p:sp>
      <p:pic>
        <p:nvPicPr>
          <p:cNvPr id="5122" name="Picture 2" descr="ไอคอน GPS, ไอคอน gps png | PNGEgg">
            <a:extLst>
              <a:ext uri="{FF2B5EF4-FFF2-40B4-BE49-F238E27FC236}">
                <a16:creationId xmlns:a16="http://schemas.microsoft.com/office/drawing/2014/main" id="{7F2FB2B3-A514-4200-B5FD-FA63EC510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7224">
            <a:off x="2505904" y="2711440"/>
            <a:ext cx="769814" cy="76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F063A-91D4-4B94-B6A6-3259E9BB4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" b="96900" l="2700" r="99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61367">
            <a:off x="9480148" y="4253498"/>
            <a:ext cx="2881586" cy="2881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D4211-3047-4E2B-A0CE-84C135444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43418">
            <a:off x="7825345" y="2019829"/>
            <a:ext cx="2993832" cy="31941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39926E-8DED-4E4D-AC53-80FB8B3A20A6}"/>
              </a:ext>
            </a:extLst>
          </p:cNvPr>
          <p:cNvCxnSpPr>
            <a:cxnSpLocks/>
          </p:cNvCxnSpPr>
          <p:nvPr/>
        </p:nvCxnSpPr>
        <p:spPr>
          <a:xfrm>
            <a:off x="9608024" y="4308812"/>
            <a:ext cx="447431" cy="577087"/>
          </a:xfrm>
          <a:prstGeom prst="line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093376-24F5-40A9-9AB4-FA9925035C4B}"/>
              </a:ext>
            </a:extLst>
          </p:cNvPr>
          <p:cNvGrpSpPr/>
          <p:nvPr/>
        </p:nvGrpSpPr>
        <p:grpSpPr>
          <a:xfrm>
            <a:off x="810320" y="3180073"/>
            <a:ext cx="1735696" cy="3415770"/>
            <a:chOff x="7794165" y="1887165"/>
            <a:chExt cx="2159999" cy="449279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E6DBE0B-3899-4F22-B403-D7CF0BDB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4165" y="1887165"/>
              <a:ext cx="2159999" cy="449279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3DA2957-9D6C-4DB9-8FCA-1D4A0ECC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14122" y="2418687"/>
              <a:ext cx="1944253" cy="345823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9028D-BFB1-491D-8205-B5409D77E8AF}"/>
              </a:ext>
            </a:extLst>
          </p:cNvPr>
          <p:cNvGrpSpPr/>
          <p:nvPr/>
        </p:nvGrpSpPr>
        <p:grpSpPr>
          <a:xfrm rot="21050026">
            <a:off x="1734755" y="3478460"/>
            <a:ext cx="1815307" cy="3353239"/>
            <a:chOff x="2317196" y="1846007"/>
            <a:chExt cx="1539688" cy="2880000"/>
          </a:xfrm>
        </p:grpSpPr>
        <p:pic>
          <p:nvPicPr>
            <p:cNvPr id="20" name="Picture 2" descr="Galaxy A51lA71lA50slA30slA80lA70 ตอบโจทย์ทุกการใช้งาน | Samsung Thailand">
              <a:extLst>
                <a:ext uri="{FF2B5EF4-FFF2-40B4-BE49-F238E27FC236}">
                  <a16:creationId xmlns:a16="http://schemas.microsoft.com/office/drawing/2014/main" id="{5A212E1E-35E3-4605-9734-0BC012F3B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4" r="22995"/>
            <a:stretch/>
          </p:blipFill>
          <p:spPr bwMode="auto">
            <a:xfrm>
              <a:off x="2317196" y="1846007"/>
              <a:ext cx="1539688" cy="28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9C994D-7AAA-4042-8496-9C69C425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5939" y="2144772"/>
              <a:ext cx="1101515" cy="2256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831182" y="4618854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Objectives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217194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Implementation Plan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989218" y="3599454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Schedules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989218" y="1778472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744762C-D983-488D-A68F-BA11EF67FF3C}"/>
              </a:ext>
            </a:extLst>
          </p:cNvPr>
          <p:cNvSpPr txBox="1">
            <a:spLocks/>
          </p:cNvSpPr>
          <p:nvPr/>
        </p:nvSpPr>
        <p:spPr>
          <a:xfrm>
            <a:off x="0" y="543495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24071"/>
            <a:ext cx="5157182" cy="10525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spc="2000" dirty="0">
                <a:solidFill>
                  <a:srgbClr val="F59F26"/>
                </a:solidFill>
              </a:rPr>
              <a:t>PRODUCT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F5699-EC0F-4097-AA4B-0B895DEC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9246">
            <a:off x="1104196" y="2327763"/>
            <a:ext cx="3405044" cy="415696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3ADE44-7084-4B0D-B9FF-51BF6740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13" y="2315788"/>
            <a:ext cx="1522643" cy="3175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5F5882-DE81-46D0-B291-BE7A86C10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830" y="2551322"/>
            <a:ext cx="1996908" cy="4127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CABFCE9-4EA1-4EB3-B287-EDDA1BB97DD0}"/>
              </a:ext>
            </a:extLst>
          </p:cNvPr>
          <p:cNvGrpSpPr/>
          <p:nvPr/>
        </p:nvGrpSpPr>
        <p:grpSpPr>
          <a:xfrm>
            <a:off x="5588794" y="2280234"/>
            <a:ext cx="1522643" cy="3175307"/>
            <a:chOff x="3099934" y="1260242"/>
            <a:chExt cx="1715625" cy="3600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400435-2628-43AE-993C-F0DC94589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9934" y="1260242"/>
              <a:ext cx="1715625" cy="360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C240DE0-0A5E-47B6-8D11-1E6FD2B8B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74"/>
            <a:stretch/>
          </p:blipFill>
          <p:spPr>
            <a:xfrm>
              <a:off x="3202782" y="1721960"/>
              <a:ext cx="1528108" cy="251927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CCCB94-1339-42B5-9B6C-8F32F51E98AD}"/>
              </a:ext>
            </a:extLst>
          </p:cNvPr>
          <p:cNvSpPr txBox="1"/>
          <p:nvPr/>
        </p:nvSpPr>
        <p:spPr>
          <a:xfrm>
            <a:off x="873160" y="1239401"/>
            <a:ext cx="591219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32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ประกอบด้วย </a:t>
            </a:r>
            <a:r>
              <a:rPr lang="th-TH" sz="28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ส่วนของ</a:t>
            </a:r>
            <a:r>
              <a:rPr lang="th-TH" sz="36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กล่องวงจรควบคุม</a:t>
            </a:r>
            <a:r>
              <a:rPr lang="th-TH" sz="2800" dirty="0">
                <a:solidFill>
                  <a:schemeClr val="tx1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และ</a:t>
            </a:r>
            <a:r>
              <a:rPr lang="th-TH" sz="36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แอพพลิเคชั่น</a:t>
            </a:r>
            <a:endParaRPr lang="th-TH" sz="2800" dirty="0">
              <a:solidFill>
                <a:srgbClr val="095763"/>
              </a:solidFill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E8FB23-D8AC-4217-8CEC-D711EF7A8E37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2449822" y="33215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2000" dirty="0">
                <a:solidFill>
                  <a:srgbClr val="F59F26"/>
                </a:solidFill>
              </a:rPr>
              <a:t>COMPETITION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D537B-F685-4DA3-99FC-62E061C01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35" y="1716794"/>
            <a:ext cx="2803220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CCE61-C222-4E2D-8009-568AE374BC4D}"/>
              </a:ext>
            </a:extLst>
          </p:cNvPr>
          <p:cNvSpPr txBox="1"/>
          <p:nvPr/>
        </p:nvSpPr>
        <p:spPr>
          <a:xfrm>
            <a:off x="5205511" y="1513567"/>
            <a:ext cx="6473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spc="3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คุณสมบัติ</a:t>
            </a:r>
            <a:endParaRPr lang="en-US" sz="2400" b="1" spc="300" dirty="0">
              <a:latin typeface="FC Marshmallow" panose="020B0500040200020003" pitchFamily="34" charset="-34"/>
              <a:cs typeface="FC Marshmallow" panose="020B0500040200020003" pitchFamily="34" charset="-34"/>
            </a:endParaRPr>
          </a:p>
          <a:p>
            <a:r>
              <a:rPr lang="en-US" sz="2400" dirty="0">
                <a:solidFill>
                  <a:srgbClr val="F59F2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Bluetooth</a:t>
            </a:r>
            <a:r>
              <a:rPr lang="en-US" sz="2400" dirty="0">
                <a:latin typeface="LilyUPC" panose="020B0604020202020204" pitchFamily="34" charset="-34"/>
                <a:cs typeface="LilyUPC" panose="020B0604020202020204" pitchFamily="34" charset="-34"/>
              </a:rPr>
              <a:t> </a:t>
            </a:r>
            <a:r>
              <a:rPr lang="th-TH" sz="2400" dirty="0">
                <a:latin typeface="LilyUPC" panose="020B0604020202020204" pitchFamily="34" charset="-34"/>
                <a:cs typeface="LilyUPC" panose="020B0604020202020204" pitchFamily="34" charset="-34"/>
              </a:rPr>
              <a:t>	 	</a:t>
            </a:r>
            <a:r>
              <a:rPr lang="th-TH" sz="2400" spc="300" dirty="0">
                <a:latin typeface="LilyUPC" panose="020B0604020202020204" pitchFamily="34" charset="-34"/>
                <a:cs typeface="LilyUPC" panose="020B0604020202020204" pitchFamily="34" charset="-34"/>
              </a:rPr>
              <a:t>เชื่อมต่อด้วยบลูทูธ</a:t>
            </a:r>
          </a:p>
          <a:p>
            <a:r>
              <a:rPr lang="en-US" sz="2400" dirty="0">
                <a:solidFill>
                  <a:srgbClr val="095763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Lock &amp; Unlock </a:t>
            </a:r>
            <a:r>
              <a:rPr lang="th-TH" sz="2400" dirty="0">
                <a:solidFill>
                  <a:srgbClr val="095763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	</a:t>
            </a:r>
            <a:r>
              <a:rPr lang="th-TH" sz="2400" spc="300" dirty="0">
                <a:latin typeface="LilyUPC" panose="020B0604020202020204" pitchFamily="34" charset="-34"/>
                <a:cs typeface="LilyUPC" panose="020B0604020202020204" pitchFamily="34" charset="-34"/>
              </a:rPr>
              <a:t>ล็อคและปลดล็อคด้วยโทรศัพท์มือถือ</a:t>
            </a:r>
          </a:p>
          <a:p>
            <a:r>
              <a:rPr lang="en-US" sz="2400" dirty="0">
                <a:solidFill>
                  <a:srgbClr val="F59F2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Auto Lock </a:t>
            </a:r>
            <a:r>
              <a:rPr lang="th-TH" sz="2400" dirty="0">
                <a:solidFill>
                  <a:srgbClr val="F59F26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	</a:t>
            </a:r>
            <a:r>
              <a:rPr lang="th-TH" sz="2400" spc="300" dirty="0" err="1">
                <a:latin typeface="LilyUPC" panose="020B0604020202020204" pitchFamily="34" charset="-34"/>
                <a:cs typeface="LilyUPC" panose="020B0604020202020204" pitchFamily="34" charset="-34"/>
              </a:rPr>
              <a:t>ฟั</a:t>
            </a:r>
            <a:r>
              <a:rPr lang="th-TH" sz="2400" spc="300" dirty="0">
                <a:latin typeface="LilyUPC" panose="020B0604020202020204" pitchFamily="34" charset="-34"/>
                <a:cs typeface="LilyUPC" panose="020B0604020202020204" pitchFamily="34" charset="-34"/>
              </a:rPr>
              <a:t>งก</a:t>
            </a:r>
            <a:r>
              <a:rPr lang="th-TH" sz="2400" spc="300" dirty="0" err="1">
                <a:latin typeface="LilyUPC" panose="020B0604020202020204" pitchFamily="34" charset="-34"/>
                <a:cs typeface="LilyUPC" panose="020B0604020202020204" pitchFamily="34" charset="-34"/>
              </a:rPr>
              <a:t>์ชั่น</a:t>
            </a:r>
            <a:r>
              <a:rPr lang="th-TH" sz="2400" spc="300" dirty="0">
                <a:latin typeface="LilyUPC" panose="020B0604020202020204" pitchFamily="34" charset="-34"/>
                <a:cs typeface="LilyUPC" panose="020B0604020202020204" pitchFamily="34" charset="-34"/>
              </a:rPr>
              <a:t>ล็อคอัตโนมัติเมื่อดับเครื่อง</a:t>
            </a:r>
          </a:p>
          <a:p>
            <a:r>
              <a:rPr lang="en-US" sz="2400" dirty="0">
                <a:solidFill>
                  <a:srgbClr val="095763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Add Family </a:t>
            </a:r>
            <a:r>
              <a:rPr lang="th-TH" sz="2400" dirty="0">
                <a:solidFill>
                  <a:srgbClr val="095763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	</a:t>
            </a:r>
            <a:r>
              <a:rPr lang="th-TH" sz="2400" spc="300" dirty="0">
                <a:latin typeface="LilyUPC" panose="020B0604020202020204" pitchFamily="34" charset="-34"/>
                <a:cs typeface="LilyUPC" panose="020B0604020202020204" pitchFamily="34" charset="-34"/>
              </a:rPr>
              <a:t>รองรับการใช้งานโทรศัพท์ได้สูงสุด 5 เครื่อง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B9A51-D520-41A0-951F-64B867162243}"/>
              </a:ext>
            </a:extLst>
          </p:cNvPr>
          <p:cNvSpPr txBox="1"/>
          <p:nvPr/>
        </p:nvSpPr>
        <p:spPr>
          <a:xfrm>
            <a:off x="0" y="6486103"/>
            <a:ext cx="12192000" cy="400110"/>
          </a:xfrm>
          <a:prstGeom prst="rect">
            <a:avLst/>
          </a:prstGeom>
          <a:solidFill>
            <a:srgbClr val="F59F26"/>
          </a:solidFill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		      						</a:t>
            </a:r>
            <a:r>
              <a:rPr lang="th-TH" sz="2000" dirty="0">
                <a:solidFill>
                  <a:schemeClr val="bg1">
                    <a:lumMod val="95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อ้างอิงจาก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LilyUPC" panose="020B0604020202020204" pitchFamily="34" charset="-34"/>
                <a:cs typeface="LilyUPC" panose="020B0604020202020204" pitchFamily="34" charset="-3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https://ecu-shop.com/products/anti-theft-diesel/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34A267-2C83-4F00-99FC-6F72A589C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8" y="1716794"/>
            <a:ext cx="1225532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A221C-1E23-44A9-933B-1548A03A2C3F}"/>
              </a:ext>
            </a:extLst>
          </p:cNvPr>
          <p:cNvSpPr txBox="1"/>
          <p:nvPr/>
        </p:nvSpPr>
        <p:spPr>
          <a:xfrm>
            <a:off x="319385" y="1228302"/>
            <a:ext cx="456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3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Anti</a:t>
            </a:r>
            <a:r>
              <a:rPr lang="en-US" sz="2400" b="1" spc="3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 </a:t>
            </a:r>
            <a:r>
              <a:rPr lang="en-US" sz="2400" b="1" spc="3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Theft</a:t>
            </a:r>
            <a:r>
              <a:rPr lang="en-US" sz="2400" b="1" spc="3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 technology </a:t>
            </a:r>
            <a:r>
              <a:rPr lang="en-US" b="1" spc="300" dirty="0">
                <a:latin typeface="LilyUPC" panose="020B0604020202020204" pitchFamily="34" charset="-34"/>
                <a:cs typeface="LilyUPC" panose="020B0604020202020204" pitchFamily="34" charset="-34"/>
              </a:rPr>
              <a:t>by ECU-Shop</a:t>
            </a:r>
            <a:endParaRPr lang="th-TH" sz="2400" b="1" spc="300" dirty="0">
              <a:latin typeface="LilyUPC" panose="020B0604020202020204" pitchFamily="34" charset="-34"/>
              <a:cs typeface="LilyUPC" panose="020B0604020202020204" pitchFamily="34" charset="-34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6E967-EE7C-4E9A-B1A3-1BE0B1B6EA3B}"/>
              </a:ext>
            </a:extLst>
          </p:cNvPr>
          <p:cNvSpPr txBox="1">
            <a:spLocks/>
          </p:cNvSpPr>
          <p:nvPr/>
        </p:nvSpPr>
        <p:spPr>
          <a:xfrm>
            <a:off x="0" y="4013822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CD68887-239C-41F1-8D1E-FF6143116CBE}"/>
              </a:ext>
            </a:extLst>
          </p:cNvPr>
          <p:cNvSpPr txBox="1">
            <a:spLocks/>
          </p:cNvSpPr>
          <p:nvPr/>
        </p:nvSpPr>
        <p:spPr>
          <a:xfrm>
            <a:off x="5337087" y="3719749"/>
            <a:ext cx="6614281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spc="2000" dirty="0">
                <a:solidFill>
                  <a:srgbClr val="F59F26"/>
                </a:solidFill>
              </a:rPr>
              <a:t>COMPETITIVE</a:t>
            </a:r>
            <a:r>
              <a:rPr lang="en-US" b="1" spc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</a:t>
            </a:r>
            <a:r>
              <a:rPr lang="en-US" sz="3200" b="1" spc="600" dirty="0">
                <a:solidFill>
                  <a:srgbClr val="F59F26"/>
                </a:solidFill>
              </a:rPr>
              <a:t>Advantages</a:t>
            </a:r>
            <a:r>
              <a:rPr lang="en-US" b="1" spc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4800" spc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04459-F50B-4BD2-B6C9-E72B4E1B8BE3}"/>
              </a:ext>
            </a:extLst>
          </p:cNvPr>
          <p:cNvSpPr/>
          <p:nvPr/>
        </p:nvSpPr>
        <p:spPr>
          <a:xfrm>
            <a:off x="6676460" y="5176772"/>
            <a:ext cx="52170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28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มี</a:t>
            </a:r>
            <a:r>
              <a:rPr lang="th-TH" sz="2800" spc="300" dirty="0" err="1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ฟั</a:t>
            </a:r>
            <a:r>
              <a:rPr lang="th-TH" sz="28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งก</a:t>
            </a:r>
            <a:r>
              <a:rPr lang="th-TH" sz="2800" spc="300" dirty="0" err="1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์ชั่น</a:t>
            </a:r>
            <a:r>
              <a:rPr lang="th-TH" sz="32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บันทึก</a:t>
            </a:r>
            <a:r>
              <a:rPr lang="th-TH" sz="28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ตำแหน่งจอดรถ </a:t>
            </a:r>
            <a:endParaRPr lang="th-TH" sz="2400" spc="300" dirty="0">
              <a:solidFill>
                <a:srgbClr val="000000"/>
              </a:solidFill>
              <a:latin typeface="LilyUPC" panose="020B0604020202020204" pitchFamily="34" charset="-34"/>
              <a:cs typeface="LilyUPC" panose="020B0604020202020204" pitchFamily="34" charset="-34"/>
            </a:endParaRPr>
          </a:p>
          <a:p>
            <a:pPr lvl="0"/>
            <a:r>
              <a:rPr lang="th-TH" sz="28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มี</a:t>
            </a:r>
            <a:r>
              <a:rPr lang="th-TH" sz="2800" spc="300" dirty="0" err="1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ฟั</a:t>
            </a:r>
            <a:r>
              <a:rPr lang="th-TH" sz="28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งก</a:t>
            </a:r>
            <a:r>
              <a:rPr lang="th-TH" sz="2800" spc="300" dirty="0" err="1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์ชั่น</a:t>
            </a:r>
            <a:r>
              <a:rPr lang="th-TH" sz="2800" spc="300" dirty="0">
                <a:solidFill>
                  <a:srgbClr val="000000"/>
                </a:solidFill>
                <a:latin typeface="LilyUPC" panose="020B0604020202020204" pitchFamily="34" charset="-34"/>
                <a:cs typeface="LilyUPC" panose="020B0604020202020204" pitchFamily="34" charset="-34"/>
              </a:rPr>
              <a:t>แสดงการทำงานด้วยจอโอแอลอีดี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5D9F-A20D-4739-9605-4E9DA14C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34407" flipH="1" flipV="1">
            <a:off x="5842988" y="1200286"/>
            <a:ext cx="2826086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7</a:t>
            </a: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4960FE2-7BC9-4522-8D83-FF4284BE567D}"/>
              </a:ext>
            </a:extLst>
          </p:cNvPr>
          <p:cNvSpPr txBox="1">
            <a:spLocks/>
          </p:cNvSpPr>
          <p:nvPr/>
        </p:nvSpPr>
        <p:spPr>
          <a:xfrm>
            <a:off x="0" y="574179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343192" y="305521"/>
            <a:ext cx="11734800" cy="12741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2000" dirty="0">
                <a:solidFill>
                  <a:srgbClr val="F59F26"/>
                </a:solidFill>
              </a:rPr>
              <a:t>TOOLS and </a:t>
            </a:r>
          </a:p>
          <a:p>
            <a:r>
              <a:rPr lang="en-US" sz="3600" b="1" spc="600" dirty="0">
                <a:solidFill>
                  <a:srgbClr val="F59F26"/>
                </a:solidFill>
              </a:rPr>
              <a:t>TECHNOLOGIES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endParaRPr lang="en-US" sz="4800" spc="2000" dirty="0">
              <a:solidFill>
                <a:srgbClr val="F59F2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4BE98-23D2-4846-B252-1E084382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82138">
            <a:off x="7939783" y="1372609"/>
            <a:ext cx="1829239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2BA6C-8207-4AA5-86E9-F62EB3D8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977" y="4006773"/>
            <a:ext cx="4171764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CDC7D7A-D504-4126-A5FF-7CF25827092E}"/>
              </a:ext>
            </a:extLst>
          </p:cNvPr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24" t="29260" r="32370" b="12219"/>
          <a:stretch/>
        </p:blipFill>
        <p:spPr bwMode="auto">
          <a:xfrm rot="20989740">
            <a:off x="593722" y="1695481"/>
            <a:ext cx="1503362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AD2D81-E129-447A-A5B3-FE19300AD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8" y="3583498"/>
            <a:ext cx="1825268" cy="912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4981B-C454-4E9C-81A1-28A59EC0BF90}"/>
              </a:ext>
            </a:extLst>
          </p:cNvPr>
          <p:cNvSpPr/>
          <p:nvPr/>
        </p:nvSpPr>
        <p:spPr>
          <a:xfrm>
            <a:off x="7256032" y="5570118"/>
            <a:ext cx="145103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th-TH" sz="32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อีเอส</a:t>
            </a:r>
            <a:r>
              <a:rPr lang="th-TH" sz="3200" dirty="0" err="1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พิ</a:t>
            </a:r>
            <a:r>
              <a:rPr lang="th-TH" sz="32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โน32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D8DE8-5B28-42A8-AD8E-957DD7BF9064}"/>
              </a:ext>
            </a:extLst>
          </p:cNvPr>
          <p:cNvSpPr/>
          <p:nvPr/>
        </p:nvSpPr>
        <p:spPr>
          <a:xfrm>
            <a:off x="10202463" y="5365198"/>
            <a:ext cx="118173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th-TH" sz="32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โอแอลอีดี</a:t>
            </a:r>
            <a:endParaRPr lang="th-TH" sz="2800" dirty="0">
              <a:solidFill>
                <a:srgbClr val="095763"/>
              </a:solidFill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E3AACD-D481-4FBF-BCDC-70378B8D8B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0837">
            <a:off x="1505308" y="4634634"/>
            <a:ext cx="2447214" cy="1819031"/>
          </a:xfrm>
          <a:prstGeom prst="rect">
            <a:avLst/>
          </a:prstGeom>
        </p:spPr>
      </p:pic>
      <p:pic>
        <p:nvPicPr>
          <p:cNvPr id="2056" name="Picture 8" descr="Eagle Premium 8.6.3 X64 / 8.3.1 Macos | Cadsoft - S/ 35,00 en Mercado Libre">
            <a:extLst>
              <a:ext uri="{FF2B5EF4-FFF2-40B4-BE49-F238E27FC236}">
                <a16:creationId xmlns:a16="http://schemas.microsoft.com/office/drawing/2014/main" id="{8C6D1763-4CD3-4B8D-908D-5F0AF22F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1537">
            <a:off x="3776297" y="5855106"/>
            <a:ext cx="720000" cy="72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501A327-F934-428C-BB68-944B1D600B67}"/>
              </a:ext>
            </a:extLst>
          </p:cNvPr>
          <p:cNvSpPr/>
          <p:nvPr/>
        </p:nvSpPr>
        <p:spPr>
          <a:xfrm rot="20504116">
            <a:off x="2519803" y="2417682"/>
            <a:ext cx="3015915" cy="533830"/>
          </a:xfrm>
          <a:custGeom>
            <a:avLst/>
            <a:gdLst>
              <a:gd name="connsiteX0" fmla="*/ 0 w 3015915"/>
              <a:gd name="connsiteY0" fmla="*/ 662798 h 1922840"/>
              <a:gd name="connsiteX1" fmla="*/ 1122947 w 3015915"/>
              <a:gd name="connsiteY1" fmla="*/ 1914083 h 1922840"/>
              <a:gd name="connsiteX2" fmla="*/ 1957136 w 3015915"/>
              <a:gd name="connsiteY2" fmla="*/ 101325 h 1922840"/>
              <a:gd name="connsiteX3" fmla="*/ 3015915 w 3015915"/>
              <a:gd name="connsiteY3" fmla="*/ 390083 h 192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915" h="1922840">
                <a:moveTo>
                  <a:pt x="0" y="662798"/>
                </a:moveTo>
                <a:cubicBezTo>
                  <a:pt x="398379" y="1335230"/>
                  <a:pt x="796758" y="2007662"/>
                  <a:pt x="1122947" y="1914083"/>
                </a:cubicBezTo>
                <a:cubicBezTo>
                  <a:pt x="1449136" y="1820504"/>
                  <a:pt x="1641641" y="355325"/>
                  <a:pt x="1957136" y="101325"/>
                </a:cubicBezTo>
                <a:cubicBezTo>
                  <a:pt x="2272631" y="-152675"/>
                  <a:pt x="2644273" y="118704"/>
                  <a:pt x="3015915" y="390083"/>
                </a:cubicBezTo>
              </a:path>
            </a:pathLst>
          </a:custGeom>
          <a:noFill/>
          <a:ln w="28575">
            <a:solidFill>
              <a:srgbClr val="F59F2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68058E2-FB2F-4C1C-89A1-D0A76FFD0C69}"/>
              </a:ext>
            </a:extLst>
          </p:cNvPr>
          <p:cNvSpPr/>
          <p:nvPr/>
        </p:nvSpPr>
        <p:spPr>
          <a:xfrm>
            <a:off x="4155202" y="4954088"/>
            <a:ext cx="3031278" cy="411110"/>
          </a:xfrm>
          <a:custGeom>
            <a:avLst/>
            <a:gdLst>
              <a:gd name="connsiteX0" fmla="*/ 0 w 4395536"/>
              <a:gd name="connsiteY0" fmla="*/ 621335 h 1128698"/>
              <a:gd name="connsiteX1" fmla="*/ 1411705 w 4395536"/>
              <a:gd name="connsiteY1" fmla="*/ 11735 h 1128698"/>
              <a:gd name="connsiteX2" fmla="*/ 2743200 w 4395536"/>
              <a:gd name="connsiteY2" fmla="*/ 1102598 h 1128698"/>
              <a:gd name="connsiteX3" fmla="*/ 4395536 w 4395536"/>
              <a:gd name="connsiteY3" fmla="*/ 765714 h 11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5536" h="1128698">
                <a:moveTo>
                  <a:pt x="0" y="621335"/>
                </a:moveTo>
                <a:cubicBezTo>
                  <a:pt x="477252" y="276429"/>
                  <a:pt x="954505" y="-68476"/>
                  <a:pt x="1411705" y="11735"/>
                </a:cubicBezTo>
                <a:cubicBezTo>
                  <a:pt x="1868905" y="91945"/>
                  <a:pt x="2245895" y="976935"/>
                  <a:pt x="2743200" y="1102598"/>
                </a:cubicBezTo>
                <a:cubicBezTo>
                  <a:pt x="3240505" y="1228261"/>
                  <a:pt x="4186989" y="864640"/>
                  <a:pt x="4395536" y="765714"/>
                </a:cubicBezTo>
              </a:path>
            </a:pathLst>
          </a:custGeom>
          <a:noFill/>
          <a:ln w="28575">
            <a:solidFill>
              <a:srgbClr val="F59F2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Hexagon 85">
            <a:extLst>
              <a:ext uri="{FF2B5EF4-FFF2-40B4-BE49-F238E27FC236}">
                <a16:creationId xmlns:a16="http://schemas.microsoft.com/office/drawing/2014/main" id="{CE6F6A89-9FC8-4DB1-AB1E-071DD000073F}"/>
              </a:ext>
            </a:extLst>
          </p:cNvPr>
          <p:cNvSpPr/>
          <p:nvPr/>
        </p:nvSpPr>
        <p:spPr>
          <a:xfrm>
            <a:off x="4402536" y="2419350"/>
            <a:ext cx="3549509" cy="2343150"/>
          </a:xfrm>
          <a:prstGeom prst="hexagon">
            <a:avLst/>
          </a:prstGeom>
          <a:solidFill>
            <a:srgbClr val="E5F4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2AC6EBE-56B6-43FB-87A7-1DBFDCC5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0487"/>
            <a:ext cx="2743200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reeform 3886" descr="Icon of magnifying glass representing search. ">
            <a:extLst>
              <a:ext uri="{FF2B5EF4-FFF2-40B4-BE49-F238E27FC236}">
                <a16:creationId xmlns:a16="http://schemas.microsoft.com/office/drawing/2014/main" id="{75AF8359-5F83-4AB5-A1BF-49010FB873F9}"/>
              </a:ext>
            </a:extLst>
          </p:cNvPr>
          <p:cNvSpPr>
            <a:spLocks noEditPoints="1"/>
          </p:cNvSpPr>
          <p:nvPr/>
        </p:nvSpPr>
        <p:spPr bwMode="auto">
          <a:xfrm>
            <a:off x="845745" y="1368977"/>
            <a:ext cx="287338" cy="285750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" name="Group 10" descr="Icon of computer monitor. ">
            <a:extLst>
              <a:ext uri="{FF2B5EF4-FFF2-40B4-BE49-F238E27FC236}">
                <a16:creationId xmlns:a16="http://schemas.microsoft.com/office/drawing/2014/main" id="{42E7287B-28E0-45D2-8391-196C17310637}"/>
              </a:ext>
            </a:extLst>
          </p:cNvPr>
          <p:cNvGrpSpPr/>
          <p:nvPr/>
        </p:nvGrpSpPr>
        <p:grpSpPr>
          <a:xfrm>
            <a:off x="3133330" y="1382471"/>
            <a:ext cx="287338" cy="258762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12" name="Freeform 1593">
              <a:extLst>
                <a:ext uri="{FF2B5EF4-FFF2-40B4-BE49-F238E27FC236}">
                  <a16:creationId xmlns:a16="http://schemas.microsoft.com/office/drawing/2014/main" id="{851E2FCC-08EF-4B8A-B321-4FCFB587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594">
              <a:extLst>
                <a:ext uri="{FF2B5EF4-FFF2-40B4-BE49-F238E27FC236}">
                  <a16:creationId xmlns:a16="http://schemas.microsoft.com/office/drawing/2014/main" id="{9CA5F784-7671-4A87-9131-F5C5EC85B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 descr="Icon of computer monitors.">
            <a:extLst>
              <a:ext uri="{FF2B5EF4-FFF2-40B4-BE49-F238E27FC236}">
                <a16:creationId xmlns:a16="http://schemas.microsoft.com/office/drawing/2014/main" id="{FEB24D32-D5F5-4493-B7F9-44D8DD9C4F0E}"/>
              </a:ext>
            </a:extLst>
          </p:cNvPr>
          <p:cNvGrpSpPr/>
          <p:nvPr/>
        </p:nvGrpSpPr>
        <p:grpSpPr>
          <a:xfrm>
            <a:off x="4277123" y="1359245"/>
            <a:ext cx="287338" cy="258762"/>
            <a:chOff x="304800" y="5129213"/>
            <a:chExt cx="287338" cy="258762"/>
          </a:xfrm>
          <a:solidFill>
            <a:schemeClr val="bg1"/>
          </a:solidFill>
        </p:grpSpPr>
        <p:sp>
          <p:nvSpPr>
            <p:cNvPr id="15" name="Freeform 1630">
              <a:extLst>
                <a:ext uri="{FF2B5EF4-FFF2-40B4-BE49-F238E27FC236}">
                  <a16:creationId xmlns:a16="http://schemas.microsoft.com/office/drawing/2014/main" id="{C4C39DDF-1AB4-4645-BA52-F218A133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" y="5224463"/>
              <a:ext cx="134938" cy="38100"/>
            </a:xfrm>
            <a:custGeom>
              <a:avLst/>
              <a:gdLst>
                <a:gd name="T0" fmla="*/ 176 w 423"/>
                <a:gd name="T1" fmla="*/ 120 h 120"/>
                <a:gd name="T2" fmla="*/ 247 w 423"/>
                <a:gd name="T3" fmla="*/ 120 h 120"/>
                <a:gd name="T4" fmla="*/ 252 w 423"/>
                <a:gd name="T5" fmla="*/ 108 h 120"/>
                <a:gd name="T6" fmla="*/ 260 w 423"/>
                <a:gd name="T7" fmla="*/ 97 h 120"/>
                <a:gd name="T8" fmla="*/ 269 w 423"/>
                <a:gd name="T9" fmla="*/ 86 h 120"/>
                <a:gd name="T10" fmla="*/ 280 w 423"/>
                <a:gd name="T11" fmla="*/ 77 h 120"/>
                <a:gd name="T12" fmla="*/ 291 w 423"/>
                <a:gd name="T13" fmla="*/ 71 h 120"/>
                <a:gd name="T14" fmla="*/ 304 w 423"/>
                <a:gd name="T15" fmla="*/ 65 h 120"/>
                <a:gd name="T16" fmla="*/ 311 w 423"/>
                <a:gd name="T17" fmla="*/ 63 h 120"/>
                <a:gd name="T18" fmla="*/ 318 w 423"/>
                <a:gd name="T19" fmla="*/ 62 h 120"/>
                <a:gd name="T20" fmla="*/ 325 w 423"/>
                <a:gd name="T21" fmla="*/ 61 h 120"/>
                <a:gd name="T22" fmla="*/ 332 w 423"/>
                <a:gd name="T23" fmla="*/ 61 h 120"/>
                <a:gd name="T24" fmla="*/ 423 w 423"/>
                <a:gd name="T25" fmla="*/ 61 h 120"/>
                <a:gd name="T26" fmla="*/ 423 w 423"/>
                <a:gd name="T27" fmla="*/ 31 h 120"/>
                <a:gd name="T28" fmla="*/ 423 w 423"/>
                <a:gd name="T29" fmla="*/ 22 h 120"/>
                <a:gd name="T30" fmla="*/ 420 w 423"/>
                <a:gd name="T31" fmla="*/ 14 h 120"/>
                <a:gd name="T32" fmla="*/ 418 w 423"/>
                <a:gd name="T33" fmla="*/ 8 h 120"/>
                <a:gd name="T34" fmla="*/ 415 w 423"/>
                <a:gd name="T35" fmla="*/ 0 h 120"/>
                <a:gd name="T36" fmla="*/ 363 w 423"/>
                <a:gd name="T37" fmla="*/ 0 h 120"/>
                <a:gd name="T38" fmla="*/ 61 w 423"/>
                <a:gd name="T39" fmla="*/ 0 h 120"/>
                <a:gd name="T40" fmla="*/ 9 w 423"/>
                <a:gd name="T41" fmla="*/ 0 h 120"/>
                <a:gd name="T42" fmla="*/ 6 w 423"/>
                <a:gd name="T43" fmla="*/ 8 h 120"/>
                <a:gd name="T44" fmla="*/ 2 w 423"/>
                <a:gd name="T45" fmla="*/ 14 h 120"/>
                <a:gd name="T46" fmla="*/ 1 w 423"/>
                <a:gd name="T47" fmla="*/ 22 h 120"/>
                <a:gd name="T48" fmla="*/ 0 w 423"/>
                <a:gd name="T49" fmla="*/ 31 h 120"/>
                <a:gd name="T50" fmla="*/ 0 w 423"/>
                <a:gd name="T51" fmla="*/ 61 h 120"/>
                <a:gd name="T52" fmla="*/ 91 w 423"/>
                <a:gd name="T53" fmla="*/ 61 h 120"/>
                <a:gd name="T54" fmla="*/ 99 w 423"/>
                <a:gd name="T55" fmla="*/ 61 h 120"/>
                <a:gd name="T56" fmla="*/ 105 w 423"/>
                <a:gd name="T57" fmla="*/ 62 h 120"/>
                <a:gd name="T58" fmla="*/ 112 w 423"/>
                <a:gd name="T59" fmla="*/ 63 h 120"/>
                <a:gd name="T60" fmla="*/ 120 w 423"/>
                <a:gd name="T61" fmla="*/ 65 h 120"/>
                <a:gd name="T62" fmla="*/ 132 w 423"/>
                <a:gd name="T63" fmla="*/ 71 h 120"/>
                <a:gd name="T64" fmla="*/ 144 w 423"/>
                <a:gd name="T65" fmla="*/ 77 h 120"/>
                <a:gd name="T66" fmla="*/ 154 w 423"/>
                <a:gd name="T67" fmla="*/ 86 h 120"/>
                <a:gd name="T68" fmla="*/ 163 w 423"/>
                <a:gd name="T69" fmla="*/ 97 h 120"/>
                <a:gd name="T70" fmla="*/ 170 w 423"/>
                <a:gd name="T71" fmla="*/ 108 h 120"/>
                <a:gd name="T72" fmla="*/ 176 w 423"/>
                <a:gd name="T7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3" h="120">
                  <a:moveTo>
                    <a:pt x="176" y="120"/>
                  </a:moveTo>
                  <a:lnTo>
                    <a:pt x="247" y="120"/>
                  </a:lnTo>
                  <a:lnTo>
                    <a:pt x="252" y="108"/>
                  </a:lnTo>
                  <a:lnTo>
                    <a:pt x="260" y="97"/>
                  </a:lnTo>
                  <a:lnTo>
                    <a:pt x="269" y="86"/>
                  </a:lnTo>
                  <a:lnTo>
                    <a:pt x="280" y="77"/>
                  </a:lnTo>
                  <a:lnTo>
                    <a:pt x="291" y="71"/>
                  </a:lnTo>
                  <a:lnTo>
                    <a:pt x="304" y="65"/>
                  </a:lnTo>
                  <a:lnTo>
                    <a:pt x="311" y="63"/>
                  </a:lnTo>
                  <a:lnTo>
                    <a:pt x="318" y="62"/>
                  </a:lnTo>
                  <a:lnTo>
                    <a:pt x="325" y="61"/>
                  </a:lnTo>
                  <a:lnTo>
                    <a:pt x="332" y="61"/>
                  </a:lnTo>
                  <a:lnTo>
                    <a:pt x="423" y="61"/>
                  </a:lnTo>
                  <a:lnTo>
                    <a:pt x="423" y="31"/>
                  </a:lnTo>
                  <a:lnTo>
                    <a:pt x="423" y="22"/>
                  </a:lnTo>
                  <a:lnTo>
                    <a:pt x="420" y="14"/>
                  </a:lnTo>
                  <a:lnTo>
                    <a:pt x="418" y="8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61" y="0"/>
                  </a:lnTo>
                  <a:lnTo>
                    <a:pt x="9" y="0"/>
                  </a:lnTo>
                  <a:lnTo>
                    <a:pt x="6" y="8"/>
                  </a:lnTo>
                  <a:lnTo>
                    <a:pt x="2" y="14"/>
                  </a:lnTo>
                  <a:lnTo>
                    <a:pt x="1" y="22"/>
                  </a:lnTo>
                  <a:lnTo>
                    <a:pt x="0" y="31"/>
                  </a:lnTo>
                  <a:lnTo>
                    <a:pt x="0" y="61"/>
                  </a:lnTo>
                  <a:lnTo>
                    <a:pt x="91" y="61"/>
                  </a:lnTo>
                  <a:lnTo>
                    <a:pt x="99" y="61"/>
                  </a:lnTo>
                  <a:lnTo>
                    <a:pt x="105" y="62"/>
                  </a:lnTo>
                  <a:lnTo>
                    <a:pt x="112" y="63"/>
                  </a:lnTo>
                  <a:lnTo>
                    <a:pt x="120" y="65"/>
                  </a:lnTo>
                  <a:lnTo>
                    <a:pt x="132" y="71"/>
                  </a:lnTo>
                  <a:lnTo>
                    <a:pt x="144" y="77"/>
                  </a:lnTo>
                  <a:lnTo>
                    <a:pt x="154" y="86"/>
                  </a:lnTo>
                  <a:lnTo>
                    <a:pt x="163" y="97"/>
                  </a:lnTo>
                  <a:lnTo>
                    <a:pt x="170" y="108"/>
                  </a:lnTo>
                  <a:lnTo>
                    <a:pt x="17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31">
              <a:extLst>
                <a:ext uri="{FF2B5EF4-FFF2-40B4-BE49-F238E27FC236}">
                  <a16:creationId xmlns:a16="http://schemas.microsoft.com/office/drawing/2014/main" id="{B538AB36-2673-4627-8CA9-4B4194E9E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5129213"/>
              <a:ext cx="115888" cy="85725"/>
            </a:xfrm>
            <a:custGeom>
              <a:avLst/>
              <a:gdLst>
                <a:gd name="T0" fmla="*/ 60 w 362"/>
                <a:gd name="T1" fmla="*/ 72 h 271"/>
                <a:gd name="T2" fmla="*/ 62 w 362"/>
                <a:gd name="T3" fmla="*/ 66 h 271"/>
                <a:gd name="T4" fmla="*/ 66 w 362"/>
                <a:gd name="T5" fmla="*/ 62 h 271"/>
                <a:gd name="T6" fmla="*/ 72 w 362"/>
                <a:gd name="T7" fmla="*/ 60 h 271"/>
                <a:gd name="T8" fmla="*/ 287 w 362"/>
                <a:gd name="T9" fmla="*/ 60 h 271"/>
                <a:gd name="T10" fmla="*/ 292 w 362"/>
                <a:gd name="T11" fmla="*/ 61 h 271"/>
                <a:gd name="T12" fmla="*/ 297 w 362"/>
                <a:gd name="T13" fmla="*/ 64 h 271"/>
                <a:gd name="T14" fmla="*/ 300 w 362"/>
                <a:gd name="T15" fmla="*/ 70 h 271"/>
                <a:gd name="T16" fmla="*/ 301 w 362"/>
                <a:gd name="T17" fmla="*/ 75 h 271"/>
                <a:gd name="T18" fmla="*/ 301 w 362"/>
                <a:gd name="T19" fmla="*/ 229 h 271"/>
                <a:gd name="T20" fmla="*/ 299 w 362"/>
                <a:gd name="T21" fmla="*/ 234 h 271"/>
                <a:gd name="T22" fmla="*/ 294 w 362"/>
                <a:gd name="T23" fmla="*/ 239 h 271"/>
                <a:gd name="T24" fmla="*/ 289 w 362"/>
                <a:gd name="T25" fmla="*/ 241 h 271"/>
                <a:gd name="T26" fmla="*/ 75 w 362"/>
                <a:gd name="T27" fmla="*/ 241 h 271"/>
                <a:gd name="T28" fmla="*/ 69 w 362"/>
                <a:gd name="T29" fmla="*/ 240 h 271"/>
                <a:gd name="T30" fmla="*/ 64 w 362"/>
                <a:gd name="T31" fmla="*/ 237 h 271"/>
                <a:gd name="T32" fmla="*/ 61 w 362"/>
                <a:gd name="T33" fmla="*/ 231 h 271"/>
                <a:gd name="T34" fmla="*/ 60 w 362"/>
                <a:gd name="T35" fmla="*/ 226 h 271"/>
                <a:gd name="T36" fmla="*/ 332 w 362"/>
                <a:gd name="T37" fmla="*/ 271 h 271"/>
                <a:gd name="T38" fmla="*/ 362 w 362"/>
                <a:gd name="T39" fmla="*/ 60 h 271"/>
                <a:gd name="T40" fmla="*/ 361 w 362"/>
                <a:gd name="T41" fmla="*/ 47 h 271"/>
                <a:gd name="T42" fmla="*/ 357 w 362"/>
                <a:gd name="T43" fmla="*/ 36 h 271"/>
                <a:gd name="T44" fmla="*/ 352 w 362"/>
                <a:gd name="T45" fmla="*/ 26 h 271"/>
                <a:gd name="T46" fmla="*/ 344 w 362"/>
                <a:gd name="T47" fmla="*/ 18 h 271"/>
                <a:gd name="T48" fmla="*/ 335 w 362"/>
                <a:gd name="T49" fmla="*/ 10 h 271"/>
                <a:gd name="T50" fmla="*/ 325 w 362"/>
                <a:gd name="T51" fmla="*/ 4 h 271"/>
                <a:gd name="T52" fmla="*/ 313 w 362"/>
                <a:gd name="T53" fmla="*/ 1 h 271"/>
                <a:gd name="T54" fmla="*/ 301 w 362"/>
                <a:gd name="T55" fmla="*/ 0 h 271"/>
                <a:gd name="T56" fmla="*/ 54 w 362"/>
                <a:gd name="T57" fmla="*/ 0 h 271"/>
                <a:gd name="T58" fmla="*/ 42 w 362"/>
                <a:gd name="T59" fmla="*/ 2 h 271"/>
                <a:gd name="T60" fmla="*/ 31 w 362"/>
                <a:gd name="T61" fmla="*/ 7 h 271"/>
                <a:gd name="T62" fmla="*/ 21 w 362"/>
                <a:gd name="T63" fmla="*/ 13 h 271"/>
                <a:gd name="T64" fmla="*/ 13 w 362"/>
                <a:gd name="T65" fmla="*/ 21 h 271"/>
                <a:gd name="T66" fmla="*/ 7 w 362"/>
                <a:gd name="T67" fmla="*/ 31 h 271"/>
                <a:gd name="T68" fmla="*/ 2 w 362"/>
                <a:gd name="T69" fmla="*/ 42 h 271"/>
                <a:gd name="T70" fmla="*/ 0 w 362"/>
                <a:gd name="T71" fmla="*/ 54 h 271"/>
                <a:gd name="T72" fmla="*/ 0 w 362"/>
                <a:gd name="T73" fmla="*/ 271 h 271"/>
                <a:gd name="T74" fmla="*/ 332 w 362"/>
                <a:gd name="T7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271">
                  <a:moveTo>
                    <a:pt x="60" y="75"/>
                  </a:moveTo>
                  <a:lnTo>
                    <a:pt x="60" y="72"/>
                  </a:lnTo>
                  <a:lnTo>
                    <a:pt x="61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2" y="60"/>
                  </a:lnTo>
                  <a:lnTo>
                    <a:pt x="75" y="60"/>
                  </a:lnTo>
                  <a:lnTo>
                    <a:pt x="287" y="60"/>
                  </a:lnTo>
                  <a:lnTo>
                    <a:pt x="289" y="60"/>
                  </a:lnTo>
                  <a:lnTo>
                    <a:pt x="292" y="61"/>
                  </a:lnTo>
                  <a:lnTo>
                    <a:pt x="294" y="62"/>
                  </a:lnTo>
                  <a:lnTo>
                    <a:pt x="297" y="64"/>
                  </a:lnTo>
                  <a:lnTo>
                    <a:pt x="299" y="66"/>
                  </a:lnTo>
                  <a:lnTo>
                    <a:pt x="300" y="70"/>
                  </a:lnTo>
                  <a:lnTo>
                    <a:pt x="301" y="72"/>
                  </a:lnTo>
                  <a:lnTo>
                    <a:pt x="301" y="75"/>
                  </a:lnTo>
                  <a:lnTo>
                    <a:pt x="301" y="226"/>
                  </a:lnTo>
                  <a:lnTo>
                    <a:pt x="301" y="229"/>
                  </a:lnTo>
                  <a:lnTo>
                    <a:pt x="300" y="231"/>
                  </a:lnTo>
                  <a:lnTo>
                    <a:pt x="299" y="234"/>
                  </a:lnTo>
                  <a:lnTo>
                    <a:pt x="297" y="237"/>
                  </a:lnTo>
                  <a:lnTo>
                    <a:pt x="294" y="239"/>
                  </a:lnTo>
                  <a:lnTo>
                    <a:pt x="292" y="240"/>
                  </a:lnTo>
                  <a:lnTo>
                    <a:pt x="289" y="241"/>
                  </a:lnTo>
                  <a:lnTo>
                    <a:pt x="287" y="241"/>
                  </a:lnTo>
                  <a:lnTo>
                    <a:pt x="75" y="241"/>
                  </a:lnTo>
                  <a:lnTo>
                    <a:pt x="72" y="241"/>
                  </a:lnTo>
                  <a:lnTo>
                    <a:pt x="69" y="240"/>
                  </a:lnTo>
                  <a:lnTo>
                    <a:pt x="66" y="239"/>
                  </a:lnTo>
                  <a:lnTo>
                    <a:pt x="64" y="237"/>
                  </a:lnTo>
                  <a:lnTo>
                    <a:pt x="62" y="234"/>
                  </a:lnTo>
                  <a:lnTo>
                    <a:pt x="61" y="231"/>
                  </a:lnTo>
                  <a:lnTo>
                    <a:pt x="60" y="229"/>
                  </a:lnTo>
                  <a:lnTo>
                    <a:pt x="60" y="226"/>
                  </a:lnTo>
                  <a:lnTo>
                    <a:pt x="60" y="75"/>
                  </a:lnTo>
                  <a:close/>
                  <a:moveTo>
                    <a:pt x="332" y="271"/>
                  </a:moveTo>
                  <a:lnTo>
                    <a:pt x="362" y="271"/>
                  </a:lnTo>
                  <a:lnTo>
                    <a:pt x="362" y="60"/>
                  </a:lnTo>
                  <a:lnTo>
                    <a:pt x="362" y="54"/>
                  </a:lnTo>
                  <a:lnTo>
                    <a:pt x="361" y="47"/>
                  </a:lnTo>
                  <a:lnTo>
                    <a:pt x="358" y="42"/>
                  </a:lnTo>
                  <a:lnTo>
                    <a:pt x="357" y="36"/>
                  </a:lnTo>
                  <a:lnTo>
                    <a:pt x="354" y="31"/>
                  </a:lnTo>
                  <a:lnTo>
                    <a:pt x="352" y="26"/>
                  </a:lnTo>
                  <a:lnTo>
                    <a:pt x="347" y="21"/>
                  </a:lnTo>
                  <a:lnTo>
                    <a:pt x="344" y="18"/>
                  </a:lnTo>
                  <a:lnTo>
                    <a:pt x="340" y="13"/>
                  </a:lnTo>
                  <a:lnTo>
                    <a:pt x="335" y="10"/>
                  </a:lnTo>
                  <a:lnTo>
                    <a:pt x="330" y="7"/>
                  </a:lnTo>
                  <a:lnTo>
                    <a:pt x="325" y="4"/>
                  </a:lnTo>
                  <a:lnTo>
                    <a:pt x="320" y="2"/>
                  </a:lnTo>
                  <a:lnTo>
                    <a:pt x="313" y="1"/>
                  </a:lnTo>
                  <a:lnTo>
                    <a:pt x="308" y="0"/>
                  </a:lnTo>
                  <a:lnTo>
                    <a:pt x="301" y="0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2"/>
                  </a:lnTo>
                  <a:lnTo>
                    <a:pt x="37" y="4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3" y="21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5" y="36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30" y="271"/>
                  </a:lnTo>
                  <a:lnTo>
                    <a:pt x="332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32">
              <a:extLst>
                <a:ext uri="{FF2B5EF4-FFF2-40B4-BE49-F238E27FC236}">
                  <a16:creationId xmlns:a16="http://schemas.microsoft.com/office/drawing/2014/main" id="{08EC31CC-AC1D-4073-B2AA-06F57F90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5349875"/>
              <a:ext cx="134938" cy="38100"/>
            </a:xfrm>
            <a:custGeom>
              <a:avLst/>
              <a:gdLst>
                <a:gd name="T0" fmla="*/ 422 w 423"/>
                <a:gd name="T1" fmla="*/ 18 h 121"/>
                <a:gd name="T2" fmla="*/ 422 w 423"/>
                <a:gd name="T3" fmla="*/ 17 h 121"/>
                <a:gd name="T4" fmla="*/ 422 w 423"/>
                <a:gd name="T5" fmla="*/ 17 h 121"/>
                <a:gd name="T6" fmla="*/ 419 w 423"/>
                <a:gd name="T7" fmla="*/ 10 h 121"/>
                <a:gd name="T8" fmla="*/ 417 w 423"/>
                <a:gd name="T9" fmla="*/ 5 h 121"/>
                <a:gd name="T10" fmla="*/ 417 w 423"/>
                <a:gd name="T11" fmla="*/ 4 h 121"/>
                <a:gd name="T12" fmla="*/ 416 w 423"/>
                <a:gd name="T13" fmla="*/ 4 h 121"/>
                <a:gd name="T14" fmla="*/ 415 w 423"/>
                <a:gd name="T15" fmla="*/ 2 h 121"/>
                <a:gd name="T16" fmla="*/ 415 w 423"/>
                <a:gd name="T17" fmla="*/ 0 h 121"/>
                <a:gd name="T18" fmla="*/ 9 w 423"/>
                <a:gd name="T19" fmla="*/ 0 h 121"/>
                <a:gd name="T20" fmla="*/ 8 w 423"/>
                <a:gd name="T21" fmla="*/ 2 h 121"/>
                <a:gd name="T22" fmla="*/ 7 w 423"/>
                <a:gd name="T23" fmla="*/ 4 h 121"/>
                <a:gd name="T24" fmla="*/ 7 w 423"/>
                <a:gd name="T25" fmla="*/ 4 h 121"/>
                <a:gd name="T26" fmla="*/ 7 w 423"/>
                <a:gd name="T27" fmla="*/ 5 h 121"/>
                <a:gd name="T28" fmla="*/ 5 w 423"/>
                <a:gd name="T29" fmla="*/ 10 h 121"/>
                <a:gd name="T30" fmla="*/ 2 w 423"/>
                <a:gd name="T31" fmla="*/ 17 h 121"/>
                <a:gd name="T32" fmla="*/ 2 w 423"/>
                <a:gd name="T33" fmla="*/ 17 h 121"/>
                <a:gd name="T34" fmla="*/ 2 w 423"/>
                <a:gd name="T35" fmla="*/ 18 h 121"/>
                <a:gd name="T36" fmla="*/ 1 w 423"/>
                <a:gd name="T37" fmla="*/ 24 h 121"/>
                <a:gd name="T38" fmla="*/ 0 w 423"/>
                <a:gd name="T39" fmla="*/ 30 h 121"/>
                <a:gd name="T40" fmla="*/ 0 w 423"/>
                <a:gd name="T41" fmla="*/ 107 h 121"/>
                <a:gd name="T42" fmla="*/ 1 w 423"/>
                <a:gd name="T43" fmla="*/ 109 h 121"/>
                <a:gd name="T44" fmla="*/ 2 w 423"/>
                <a:gd name="T45" fmla="*/ 112 h 121"/>
                <a:gd name="T46" fmla="*/ 4 w 423"/>
                <a:gd name="T47" fmla="*/ 114 h 121"/>
                <a:gd name="T48" fmla="*/ 6 w 423"/>
                <a:gd name="T49" fmla="*/ 117 h 121"/>
                <a:gd name="T50" fmla="*/ 8 w 423"/>
                <a:gd name="T51" fmla="*/ 119 h 121"/>
                <a:gd name="T52" fmla="*/ 10 w 423"/>
                <a:gd name="T53" fmla="*/ 120 h 121"/>
                <a:gd name="T54" fmla="*/ 12 w 423"/>
                <a:gd name="T55" fmla="*/ 121 h 121"/>
                <a:gd name="T56" fmla="*/ 16 w 423"/>
                <a:gd name="T57" fmla="*/ 121 h 121"/>
                <a:gd name="T58" fmla="*/ 408 w 423"/>
                <a:gd name="T59" fmla="*/ 121 h 121"/>
                <a:gd name="T60" fmla="*/ 412 w 423"/>
                <a:gd name="T61" fmla="*/ 121 h 121"/>
                <a:gd name="T62" fmla="*/ 414 w 423"/>
                <a:gd name="T63" fmla="*/ 120 h 121"/>
                <a:gd name="T64" fmla="*/ 416 w 423"/>
                <a:gd name="T65" fmla="*/ 119 h 121"/>
                <a:gd name="T66" fmla="*/ 418 w 423"/>
                <a:gd name="T67" fmla="*/ 117 h 121"/>
                <a:gd name="T68" fmla="*/ 421 w 423"/>
                <a:gd name="T69" fmla="*/ 114 h 121"/>
                <a:gd name="T70" fmla="*/ 422 w 423"/>
                <a:gd name="T71" fmla="*/ 112 h 121"/>
                <a:gd name="T72" fmla="*/ 423 w 423"/>
                <a:gd name="T73" fmla="*/ 109 h 121"/>
                <a:gd name="T74" fmla="*/ 423 w 423"/>
                <a:gd name="T75" fmla="*/ 107 h 121"/>
                <a:gd name="T76" fmla="*/ 423 w 423"/>
                <a:gd name="T77" fmla="*/ 30 h 121"/>
                <a:gd name="T78" fmla="*/ 423 w 423"/>
                <a:gd name="T79" fmla="*/ 24 h 121"/>
                <a:gd name="T80" fmla="*/ 422 w 423"/>
                <a:gd name="T81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2" y="18"/>
                  </a:moveTo>
                  <a:lnTo>
                    <a:pt x="422" y="17"/>
                  </a:lnTo>
                  <a:lnTo>
                    <a:pt x="422" y="17"/>
                  </a:lnTo>
                  <a:lnTo>
                    <a:pt x="419" y="10"/>
                  </a:lnTo>
                  <a:lnTo>
                    <a:pt x="417" y="5"/>
                  </a:lnTo>
                  <a:lnTo>
                    <a:pt x="417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5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5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2" y="112"/>
                  </a:lnTo>
                  <a:lnTo>
                    <a:pt x="4" y="114"/>
                  </a:lnTo>
                  <a:lnTo>
                    <a:pt x="6" y="117"/>
                  </a:lnTo>
                  <a:lnTo>
                    <a:pt x="8" y="119"/>
                  </a:lnTo>
                  <a:lnTo>
                    <a:pt x="10" y="120"/>
                  </a:lnTo>
                  <a:lnTo>
                    <a:pt x="12" y="121"/>
                  </a:lnTo>
                  <a:lnTo>
                    <a:pt x="16" y="121"/>
                  </a:lnTo>
                  <a:lnTo>
                    <a:pt x="408" y="121"/>
                  </a:lnTo>
                  <a:lnTo>
                    <a:pt x="412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1" y="114"/>
                  </a:lnTo>
                  <a:lnTo>
                    <a:pt x="422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33">
              <a:extLst>
                <a:ext uri="{FF2B5EF4-FFF2-40B4-BE49-F238E27FC236}">
                  <a16:creationId xmlns:a16="http://schemas.microsoft.com/office/drawing/2014/main" id="{DD086F0D-27DC-4896-A980-31CA35CF5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313" y="5253038"/>
              <a:ext cx="114300" cy="87313"/>
            </a:xfrm>
            <a:custGeom>
              <a:avLst/>
              <a:gdLst>
                <a:gd name="T0" fmla="*/ 302 w 362"/>
                <a:gd name="T1" fmla="*/ 227 h 273"/>
                <a:gd name="T2" fmla="*/ 301 w 362"/>
                <a:gd name="T3" fmla="*/ 233 h 273"/>
                <a:gd name="T4" fmla="*/ 298 w 362"/>
                <a:gd name="T5" fmla="*/ 237 h 273"/>
                <a:gd name="T6" fmla="*/ 292 w 362"/>
                <a:gd name="T7" fmla="*/ 241 h 273"/>
                <a:gd name="T8" fmla="*/ 287 w 362"/>
                <a:gd name="T9" fmla="*/ 242 h 273"/>
                <a:gd name="T10" fmla="*/ 72 w 362"/>
                <a:gd name="T11" fmla="*/ 242 h 273"/>
                <a:gd name="T12" fmla="*/ 67 w 362"/>
                <a:gd name="T13" fmla="*/ 239 h 273"/>
                <a:gd name="T14" fmla="*/ 63 w 362"/>
                <a:gd name="T15" fmla="*/ 235 h 273"/>
                <a:gd name="T16" fmla="*/ 61 w 362"/>
                <a:gd name="T17" fmla="*/ 231 h 273"/>
                <a:gd name="T18" fmla="*/ 60 w 362"/>
                <a:gd name="T19" fmla="*/ 76 h 273"/>
                <a:gd name="T20" fmla="*/ 61 w 362"/>
                <a:gd name="T21" fmla="*/ 70 h 273"/>
                <a:gd name="T22" fmla="*/ 64 w 362"/>
                <a:gd name="T23" fmla="*/ 66 h 273"/>
                <a:gd name="T24" fmla="*/ 70 w 362"/>
                <a:gd name="T25" fmla="*/ 62 h 273"/>
                <a:gd name="T26" fmla="*/ 75 w 362"/>
                <a:gd name="T27" fmla="*/ 61 h 273"/>
                <a:gd name="T28" fmla="*/ 290 w 362"/>
                <a:gd name="T29" fmla="*/ 61 h 273"/>
                <a:gd name="T30" fmla="*/ 296 w 362"/>
                <a:gd name="T31" fmla="*/ 64 h 273"/>
                <a:gd name="T32" fmla="*/ 299 w 362"/>
                <a:gd name="T33" fmla="*/ 68 h 273"/>
                <a:gd name="T34" fmla="*/ 301 w 362"/>
                <a:gd name="T35" fmla="*/ 73 h 273"/>
                <a:gd name="T36" fmla="*/ 60 w 362"/>
                <a:gd name="T37" fmla="*/ 0 h 273"/>
                <a:gd name="T38" fmla="*/ 42 w 362"/>
                <a:gd name="T39" fmla="*/ 4 h 273"/>
                <a:gd name="T40" fmla="*/ 27 w 362"/>
                <a:gd name="T41" fmla="*/ 12 h 273"/>
                <a:gd name="T42" fmla="*/ 18 w 362"/>
                <a:gd name="T43" fmla="*/ 18 h 273"/>
                <a:gd name="T44" fmla="*/ 5 w 362"/>
                <a:gd name="T45" fmla="*/ 38 h 273"/>
                <a:gd name="T46" fmla="*/ 1 w 362"/>
                <a:gd name="T47" fmla="*/ 49 h 273"/>
                <a:gd name="T48" fmla="*/ 0 w 362"/>
                <a:gd name="T49" fmla="*/ 61 h 273"/>
                <a:gd name="T50" fmla="*/ 362 w 362"/>
                <a:gd name="T51" fmla="*/ 273 h 273"/>
                <a:gd name="T52" fmla="*/ 362 w 362"/>
                <a:gd name="T53" fmla="*/ 55 h 273"/>
                <a:gd name="T54" fmla="*/ 360 w 362"/>
                <a:gd name="T55" fmla="*/ 44 h 273"/>
                <a:gd name="T56" fmla="*/ 352 w 362"/>
                <a:gd name="T57" fmla="*/ 27 h 273"/>
                <a:gd name="T58" fmla="*/ 340 w 362"/>
                <a:gd name="T59" fmla="*/ 15 h 273"/>
                <a:gd name="T60" fmla="*/ 328 w 362"/>
                <a:gd name="T61" fmla="*/ 7 h 273"/>
                <a:gd name="T62" fmla="*/ 311 w 362"/>
                <a:gd name="T63" fmla="*/ 2 h 273"/>
                <a:gd name="T64" fmla="*/ 121 w 362"/>
                <a:gd name="T6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2" h="273">
                  <a:moveTo>
                    <a:pt x="302" y="76"/>
                  </a:moveTo>
                  <a:lnTo>
                    <a:pt x="302" y="227"/>
                  </a:lnTo>
                  <a:lnTo>
                    <a:pt x="301" y="231"/>
                  </a:lnTo>
                  <a:lnTo>
                    <a:pt x="301" y="233"/>
                  </a:lnTo>
                  <a:lnTo>
                    <a:pt x="299" y="235"/>
                  </a:lnTo>
                  <a:lnTo>
                    <a:pt x="298" y="237"/>
                  </a:lnTo>
                  <a:lnTo>
                    <a:pt x="296" y="239"/>
                  </a:lnTo>
                  <a:lnTo>
                    <a:pt x="292" y="241"/>
                  </a:lnTo>
                  <a:lnTo>
                    <a:pt x="290" y="242"/>
                  </a:lnTo>
                  <a:lnTo>
                    <a:pt x="287" y="242"/>
                  </a:lnTo>
                  <a:lnTo>
                    <a:pt x="75" y="242"/>
                  </a:lnTo>
                  <a:lnTo>
                    <a:pt x="72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4" y="237"/>
                  </a:lnTo>
                  <a:lnTo>
                    <a:pt x="63" y="235"/>
                  </a:lnTo>
                  <a:lnTo>
                    <a:pt x="61" y="233"/>
                  </a:lnTo>
                  <a:lnTo>
                    <a:pt x="61" y="231"/>
                  </a:lnTo>
                  <a:lnTo>
                    <a:pt x="60" y="227"/>
                  </a:lnTo>
                  <a:lnTo>
                    <a:pt x="60" y="76"/>
                  </a:lnTo>
                  <a:lnTo>
                    <a:pt x="61" y="73"/>
                  </a:lnTo>
                  <a:lnTo>
                    <a:pt x="61" y="70"/>
                  </a:lnTo>
                  <a:lnTo>
                    <a:pt x="63" y="68"/>
                  </a:lnTo>
                  <a:lnTo>
                    <a:pt x="64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5" y="61"/>
                  </a:lnTo>
                  <a:lnTo>
                    <a:pt x="287" y="61"/>
                  </a:lnTo>
                  <a:lnTo>
                    <a:pt x="290" y="61"/>
                  </a:lnTo>
                  <a:lnTo>
                    <a:pt x="292" y="62"/>
                  </a:lnTo>
                  <a:lnTo>
                    <a:pt x="296" y="64"/>
                  </a:lnTo>
                  <a:lnTo>
                    <a:pt x="298" y="66"/>
                  </a:lnTo>
                  <a:lnTo>
                    <a:pt x="299" y="68"/>
                  </a:lnTo>
                  <a:lnTo>
                    <a:pt x="301" y="70"/>
                  </a:lnTo>
                  <a:lnTo>
                    <a:pt x="301" y="73"/>
                  </a:lnTo>
                  <a:lnTo>
                    <a:pt x="302" y="76"/>
                  </a:lnTo>
                  <a:close/>
                  <a:moveTo>
                    <a:pt x="60" y="0"/>
                  </a:moveTo>
                  <a:lnTo>
                    <a:pt x="51" y="2"/>
                  </a:lnTo>
                  <a:lnTo>
                    <a:pt x="42" y="4"/>
                  </a:lnTo>
                  <a:lnTo>
                    <a:pt x="35" y="7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0" y="27"/>
                  </a:lnTo>
                  <a:lnTo>
                    <a:pt x="5" y="38"/>
                  </a:lnTo>
                  <a:lnTo>
                    <a:pt x="2" y="44"/>
                  </a:lnTo>
                  <a:lnTo>
                    <a:pt x="1" y="49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2" y="273"/>
                  </a:lnTo>
                  <a:lnTo>
                    <a:pt x="362" y="61"/>
                  </a:lnTo>
                  <a:lnTo>
                    <a:pt x="362" y="55"/>
                  </a:lnTo>
                  <a:lnTo>
                    <a:pt x="361" y="49"/>
                  </a:lnTo>
                  <a:lnTo>
                    <a:pt x="360" y="44"/>
                  </a:lnTo>
                  <a:lnTo>
                    <a:pt x="358" y="38"/>
                  </a:lnTo>
                  <a:lnTo>
                    <a:pt x="352" y="27"/>
                  </a:lnTo>
                  <a:lnTo>
                    <a:pt x="344" y="18"/>
                  </a:lnTo>
                  <a:lnTo>
                    <a:pt x="340" y="15"/>
                  </a:lnTo>
                  <a:lnTo>
                    <a:pt x="335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121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34">
              <a:extLst>
                <a:ext uri="{FF2B5EF4-FFF2-40B4-BE49-F238E27FC236}">
                  <a16:creationId xmlns:a16="http://schemas.microsoft.com/office/drawing/2014/main" id="{91FFEB97-CC7A-4832-ABEA-DC6391A2F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5253038"/>
              <a:ext cx="115888" cy="87313"/>
            </a:xfrm>
            <a:custGeom>
              <a:avLst/>
              <a:gdLst>
                <a:gd name="T0" fmla="*/ 302 w 363"/>
                <a:gd name="T1" fmla="*/ 231 h 273"/>
                <a:gd name="T2" fmla="*/ 300 w 363"/>
                <a:gd name="T3" fmla="*/ 235 h 273"/>
                <a:gd name="T4" fmla="*/ 295 w 363"/>
                <a:gd name="T5" fmla="*/ 239 h 273"/>
                <a:gd name="T6" fmla="*/ 290 w 363"/>
                <a:gd name="T7" fmla="*/ 242 h 273"/>
                <a:gd name="T8" fmla="*/ 75 w 363"/>
                <a:gd name="T9" fmla="*/ 242 h 273"/>
                <a:gd name="T10" fmla="*/ 70 w 363"/>
                <a:gd name="T11" fmla="*/ 241 h 273"/>
                <a:gd name="T12" fmla="*/ 65 w 363"/>
                <a:gd name="T13" fmla="*/ 237 h 273"/>
                <a:gd name="T14" fmla="*/ 62 w 363"/>
                <a:gd name="T15" fmla="*/ 233 h 273"/>
                <a:gd name="T16" fmla="*/ 61 w 363"/>
                <a:gd name="T17" fmla="*/ 227 h 273"/>
                <a:gd name="T18" fmla="*/ 61 w 363"/>
                <a:gd name="T19" fmla="*/ 73 h 273"/>
                <a:gd name="T20" fmla="*/ 63 w 363"/>
                <a:gd name="T21" fmla="*/ 68 h 273"/>
                <a:gd name="T22" fmla="*/ 67 w 363"/>
                <a:gd name="T23" fmla="*/ 64 h 273"/>
                <a:gd name="T24" fmla="*/ 73 w 363"/>
                <a:gd name="T25" fmla="*/ 61 h 273"/>
                <a:gd name="T26" fmla="*/ 286 w 363"/>
                <a:gd name="T27" fmla="*/ 61 h 273"/>
                <a:gd name="T28" fmla="*/ 293 w 363"/>
                <a:gd name="T29" fmla="*/ 62 h 273"/>
                <a:gd name="T30" fmla="*/ 297 w 363"/>
                <a:gd name="T31" fmla="*/ 66 h 273"/>
                <a:gd name="T32" fmla="*/ 301 w 363"/>
                <a:gd name="T33" fmla="*/ 70 h 273"/>
                <a:gd name="T34" fmla="*/ 302 w 363"/>
                <a:gd name="T35" fmla="*/ 76 h 273"/>
                <a:gd name="T36" fmla="*/ 363 w 363"/>
                <a:gd name="T37" fmla="*/ 61 h 273"/>
                <a:gd name="T38" fmla="*/ 362 w 363"/>
                <a:gd name="T39" fmla="*/ 49 h 273"/>
                <a:gd name="T40" fmla="*/ 357 w 363"/>
                <a:gd name="T41" fmla="*/ 38 h 273"/>
                <a:gd name="T42" fmla="*/ 345 w 363"/>
                <a:gd name="T43" fmla="*/ 18 h 273"/>
                <a:gd name="T44" fmla="*/ 336 w 363"/>
                <a:gd name="T45" fmla="*/ 12 h 273"/>
                <a:gd name="T46" fmla="*/ 320 w 363"/>
                <a:gd name="T47" fmla="*/ 4 h 273"/>
                <a:gd name="T48" fmla="*/ 302 w 363"/>
                <a:gd name="T49" fmla="*/ 0 h 273"/>
                <a:gd name="T50" fmla="*/ 61 w 363"/>
                <a:gd name="T51" fmla="*/ 0 h 273"/>
                <a:gd name="T52" fmla="*/ 43 w 363"/>
                <a:gd name="T53" fmla="*/ 4 h 273"/>
                <a:gd name="T54" fmla="*/ 26 w 363"/>
                <a:gd name="T55" fmla="*/ 12 h 273"/>
                <a:gd name="T56" fmla="*/ 18 w 363"/>
                <a:gd name="T57" fmla="*/ 18 h 273"/>
                <a:gd name="T58" fmla="*/ 5 w 363"/>
                <a:gd name="T59" fmla="*/ 38 h 273"/>
                <a:gd name="T60" fmla="*/ 1 w 363"/>
                <a:gd name="T61" fmla="*/ 49 h 273"/>
                <a:gd name="T62" fmla="*/ 0 w 363"/>
                <a:gd name="T63" fmla="*/ 61 h 273"/>
                <a:gd name="T64" fmla="*/ 363 w 363"/>
                <a:gd name="T65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3" h="273">
                  <a:moveTo>
                    <a:pt x="302" y="227"/>
                  </a:moveTo>
                  <a:lnTo>
                    <a:pt x="302" y="231"/>
                  </a:lnTo>
                  <a:lnTo>
                    <a:pt x="301" y="233"/>
                  </a:lnTo>
                  <a:lnTo>
                    <a:pt x="300" y="235"/>
                  </a:lnTo>
                  <a:lnTo>
                    <a:pt x="297" y="237"/>
                  </a:lnTo>
                  <a:lnTo>
                    <a:pt x="295" y="239"/>
                  </a:lnTo>
                  <a:lnTo>
                    <a:pt x="293" y="241"/>
                  </a:lnTo>
                  <a:lnTo>
                    <a:pt x="290" y="242"/>
                  </a:lnTo>
                  <a:lnTo>
                    <a:pt x="286" y="242"/>
                  </a:lnTo>
                  <a:lnTo>
                    <a:pt x="75" y="242"/>
                  </a:lnTo>
                  <a:lnTo>
                    <a:pt x="73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5" y="237"/>
                  </a:lnTo>
                  <a:lnTo>
                    <a:pt x="63" y="235"/>
                  </a:lnTo>
                  <a:lnTo>
                    <a:pt x="62" y="233"/>
                  </a:lnTo>
                  <a:lnTo>
                    <a:pt x="61" y="231"/>
                  </a:lnTo>
                  <a:lnTo>
                    <a:pt x="61" y="227"/>
                  </a:lnTo>
                  <a:lnTo>
                    <a:pt x="61" y="76"/>
                  </a:lnTo>
                  <a:lnTo>
                    <a:pt x="61" y="73"/>
                  </a:lnTo>
                  <a:lnTo>
                    <a:pt x="62" y="70"/>
                  </a:lnTo>
                  <a:lnTo>
                    <a:pt x="63" y="68"/>
                  </a:lnTo>
                  <a:lnTo>
                    <a:pt x="65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3" y="61"/>
                  </a:lnTo>
                  <a:lnTo>
                    <a:pt x="75" y="61"/>
                  </a:lnTo>
                  <a:lnTo>
                    <a:pt x="286" y="61"/>
                  </a:lnTo>
                  <a:lnTo>
                    <a:pt x="290" y="61"/>
                  </a:lnTo>
                  <a:lnTo>
                    <a:pt x="293" y="62"/>
                  </a:lnTo>
                  <a:lnTo>
                    <a:pt x="295" y="64"/>
                  </a:lnTo>
                  <a:lnTo>
                    <a:pt x="297" y="66"/>
                  </a:lnTo>
                  <a:lnTo>
                    <a:pt x="300" y="68"/>
                  </a:lnTo>
                  <a:lnTo>
                    <a:pt x="301" y="70"/>
                  </a:lnTo>
                  <a:lnTo>
                    <a:pt x="302" y="73"/>
                  </a:lnTo>
                  <a:lnTo>
                    <a:pt x="302" y="76"/>
                  </a:lnTo>
                  <a:lnTo>
                    <a:pt x="302" y="227"/>
                  </a:lnTo>
                  <a:close/>
                  <a:moveTo>
                    <a:pt x="363" y="61"/>
                  </a:moveTo>
                  <a:lnTo>
                    <a:pt x="362" y="55"/>
                  </a:lnTo>
                  <a:lnTo>
                    <a:pt x="362" y="49"/>
                  </a:lnTo>
                  <a:lnTo>
                    <a:pt x="359" y="44"/>
                  </a:lnTo>
                  <a:lnTo>
                    <a:pt x="357" y="38"/>
                  </a:lnTo>
                  <a:lnTo>
                    <a:pt x="352" y="27"/>
                  </a:lnTo>
                  <a:lnTo>
                    <a:pt x="345" y="18"/>
                  </a:lnTo>
                  <a:lnTo>
                    <a:pt x="341" y="15"/>
                  </a:lnTo>
                  <a:lnTo>
                    <a:pt x="336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242" y="0"/>
                  </a:lnTo>
                  <a:lnTo>
                    <a:pt x="61" y="0"/>
                  </a:lnTo>
                  <a:lnTo>
                    <a:pt x="52" y="2"/>
                  </a:lnTo>
                  <a:lnTo>
                    <a:pt x="43" y="4"/>
                  </a:lnTo>
                  <a:lnTo>
                    <a:pt x="34" y="7"/>
                  </a:lnTo>
                  <a:lnTo>
                    <a:pt x="26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1" y="49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3" y="273"/>
                  </a:lnTo>
                  <a:lnTo>
                    <a:pt x="36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35">
              <a:extLst>
                <a:ext uri="{FF2B5EF4-FFF2-40B4-BE49-F238E27FC236}">
                  <a16:creationId xmlns:a16="http://schemas.microsoft.com/office/drawing/2014/main" id="{C194D7BB-A2D6-4395-A94D-8DB6480E6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0" y="5349875"/>
              <a:ext cx="134938" cy="38100"/>
            </a:xfrm>
            <a:custGeom>
              <a:avLst/>
              <a:gdLst>
                <a:gd name="T0" fmla="*/ 420 w 423"/>
                <a:gd name="T1" fmla="*/ 16 h 121"/>
                <a:gd name="T2" fmla="*/ 419 w 423"/>
                <a:gd name="T3" fmla="*/ 10 h 121"/>
                <a:gd name="T4" fmla="*/ 416 w 423"/>
                <a:gd name="T5" fmla="*/ 5 h 121"/>
                <a:gd name="T6" fmla="*/ 416 w 423"/>
                <a:gd name="T7" fmla="*/ 4 h 121"/>
                <a:gd name="T8" fmla="*/ 416 w 423"/>
                <a:gd name="T9" fmla="*/ 4 h 121"/>
                <a:gd name="T10" fmla="*/ 415 w 423"/>
                <a:gd name="T11" fmla="*/ 2 h 121"/>
                <a:gd name="T12" fmla="*/ 414 w 423"/>
                <a:gd name="T13" fmla="*/ 0 h 121"/>
                <a:gd name="T14" fmla="*/ 9 w 423"/>
                <a:gd name="T15" fmla="*/ 0 h 121"/>
                <a:gd name="T16" fmla="*/ 8 w 423"/>
                <a:gd name="T17" fmla="*/ 2 h 121"/>
                <a:gd name="T18" fmla="*/ 7 w 423"/>
                <a:gd name="T19" fmla="*/ 4 h 121"/>
                <a:gd name="T20" fmla="*/ 7 w 423"/>
                <a:gd name="T21" fmla="*/ 4 h 121"/>
                <a:gd name="T22" fmla="*/ 7 w 423"/>
                <a:gd name="T23" fmla="*/ 5 h 121"/>
                <a:gd name="T24" fmla="*/ 3 w 423"/>
                <a:gd name="T25" fmla="*/ 10 h 121"/>
                <a:gd name="T26" fmla="*/ 2 w 423"/>
                <a:gd name="T27" fmla="*/ 17 h 121"/>
                <a:gd name="T28" fmla="*/ 2 w 423"/>
                <a:gd name="T29" fmla="*/ 17 h 121"/>
                <a:gd name="T30" fmla="*/ 1 w 423"/>
                <a:gd name="T31" fmla="*/ 18 h 121"/>
                <a:gd name="T32" fmla="*/ 0 w 423"/>
                <a:gd name="T33" fmla="*/ 24 h 121"/>
                <a:gd name="T34" fmla="*/ 0 w 423"/>
                <a:gd name="T35" fmla="*/ 30 h 121"/>
                <a:gd name="T36" fmla="*/ 0 w 423"/>
                <a:gd name="T37" fmla="*/ 107 h 121"/>
                <a:gd name="T38" fmla="*/ 0 w 423"/>
                <a:gd name="T39" fmla="*/ 109 h 121"/>
                <a:gd name="T40" fmla="*/ 1 w 423"/>
                <a:gd name="T41" fmla="*/ 112 h 121"/>
                <a:gd name="T42" fmla="*/ 2 w 423"/>
                <a:gd name="T43" fmla="*/ 114 h 121"/>
                <a:gd name="T44" fmla="*/ 4 w 423"/>
                <a:gd name="T45" fmla="*/ 117 h 121"/>
                <a:gd name="T46" fmla="*/ 7 w 423"/>
                <a:gd name="T47" fmla="*/ 119 h 121"/>
                <a:gd name="T48" fmla="*/ 9 w 423"/>
                <a:gd name="T49" fmla="*/ 120 h 121"/>
                <a:gd name="T50" fmla="*/ 12 w 423"/>
                <a:gd name="T51" fmla="*/ 121 h 121"/>
                <a:gd name="T52" fmla="*/ 15 w 423"/>
                <a:gd name="T53" fmla="*/ 121 h 121"/>
                <a:gd name="T54" fmla="*/ 407 w 423"/>
                <a:gd name="T55" fmla="*/ 121 h 121"/>
                <a:gd name="T56" fmla="*/ 410 w 423"/>
                <a:gd name="T57" fmla="*/ 121 h 121"/>
                <a:gd name="T58" fmla="*/ 414 w 423"/>
                <a:gd name="T59" fmla="*/ 120 h 121"/>
                <a:gd name="T60" fmla="*/ 416 w 423"/>
                <a:gd name="T61" fmla="*/ 119 h 121"/>
                <a:gd name="T62" fmla="*/ 418 w 423"/>
                <a:gd name="T63" fmla="*/ 117 h 121"/>
                <a:gd name="T64" fmla="*/ 420 w 423"/>
                <a:gd name="T65" fmla="*/ 114 h 121"/>
                <a:gd name="T66" fmla="*/ 421 w 423"/>
                <a:gd name="T67" fmla="*/ 112 h 121"/>
                <a:gd name="T68" fmla="*/ 423 w 423"/>
                <a:gd name="T69" fmla="*/ 109 h 121"/>
                <a:gd name="T70" fmla="*/ 423 w 423"/>
                <a:gd name="T71" fmla="*/ 107 h 121"/>
                <a:gd name="T72" fmla="*/ 423 w 423"/>
                <a:gd name="T73" fmla="*/ 30 h 121"/>
                <a:gd name="T74" fmla="*/ 423 w 423"/>
                <a:gd name="T75" fmla="*/ 24 h 121"/>
                <a:gd name="T76" fmla="*/ 421 w 423"/>
                <a:gd name="T77" fmla="*/ 18 h 121"/>
                <a:gd name="T78" fmla="*/ 420 w 423"/>
                <a:gd name="T79" fmla="*/ 17 h 121"/>
                <a:gd name="T80" fmla="*/ 420 w 423"/>
                <a:gd name="T81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0" y="16"/>
                  </a:moveTo>
                  <a:lnTo>
                    <a:pt x="419" y="10"/>
                  </a:lnTo>
                  <a:lnTo>
                    <a:pt x="416" y="5"/>
                  </a:lnTo>
                  <a:lnTo>
                    <a:pt x="416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4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3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1" y="112"/>
                  </a:lnTo>
                  <a:lnTo>
                    <a:pt x="2" y="114"/>
                  </a:lnTo>
                  <a:lnTo>
                    <a:pt x="4" y="117"/>
                  </a:lnTo>
                  <a:lnTo>
                    <a:pt x="7" y="119"/>
                  </a:lnTo>
                  <a:lnTo>
                    <a:pt x="9" y="120"/>
                  </a:lnTo>
                  <a:lnTo>
                    <a:pt x="12" y="121"/>
                  </a:lnTo>
                  <a:lnTo>
                    <a:pt x="15" y="121"/>
                  </a:lnTo>
                  <a:lnTo>
                    <a:pt x="407" y="121"/>
                  </a:lnTo>
                  <a:lnTo>
                    <a:pt x="410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0" y="114"/>
                  </a:lnTo>
                  <a:lnTo>
                    <a:pt x="421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1" y="18"/>
                  </a:lnTo>
                  <a:lnTo>
                    <a:pt x="420" y="17"/>
                  </a:lnTo>
                  <a:lnTo>
                    <a:pt x="4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7" name="Group 56" descr="Icon of human being and speech bubble. ">
            <a:extLst>
              <a:ext uri="{FF2B5EF4-FFF2-40B4-BE49-F238E27FC236}">
                <a16:creationId xmlns:a16="http://schemas.microsoft.com/office/drawing/2014/main" id="{F8BCC97C-7354-4890-84AE-E546AF0CABEA}"/>
              </a:ext>
            </a:extLst>
          </p:cNvPr>
          <p:cNvGrpSpPr/>
          <p:nvPr/>
        </p:nvGrpSpPr>
        <p:grpSpPr>
          <a:xfrm>
            <a:off x="11353800" y="1407077"/>
            <a:ext cx="284163" cy="285751"/>
            <a:chOff x="3171788" y="779462"/>
            <a:chExt cx="284163" cy="285751"/>
          </a:xfrm>
          <a:solidFill>
            <a:schemeClr val="bg1"/>
          </a:solidFill>
        </p:grpSpPr>
        <p:sp>
          <p:nvSpPr>
            <p:cNvPr id="58" name="Freeform 2993">
              <a:extLst>
                <a:ext uri="{FF2B5EF4-FFF2-40B4-BE49-F238E27FC236}">
                  <a16:creationId xmlns:a16="http://schemas.microsoft.com/office/drawing/2014/main" id="{1D7AF752-D91F-4FC2-8377-3F7B88C12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994">
              <a:extLst>
                <a:ext uri="{FF2B5EF4-FFF2-40B4-BE49-F238E27FC236}">
                  <a16:creationId xmlns:a16="http://schemas.microsoft.com/office/drawing/2014/main" id="{81A0D2FF-C7AE-4801-A535-A0D4A24A7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11CC2CFF-137C-437D-AD76-25DAB59BCBCD}"/>
              </a:ext>
            </a:extLst>
          </p:cNvPr>
          <p:cNvSpPr txBox="1">
            <a:spLocks/>
          </p:cNvSpPr>
          <p:nvPr/>
        </p:nvSpPr>
        <p:spPr>
          <a:xfrm>
            <a:off x="0" y="574179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68162D66-397C-4F02-B3FC-90E6BB13641B}"/>
              </a:ext>
            </a:extLst>
          </p:cNvPr>
          <p:cNvSpPr txBox="1">
            <a:spLocks/>
          </p:cNvSpPr>
          <p:nvPr/>
        </p:nvSpPr>
        <p:spPr>
          <a:xfrm>
            <a:off x="457107" y="186719"/>
            <a:ext cx="11734800" cy="12741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2000" dirty="0">
                <a:solidFill>
                  <a:srgbClr val="F59F26"/>
                </a:solidFill>
              </a:rPr>
              <a:t>TOOLS and </a:t>
            </a:r>
          </a:p>
          <a:p>
            <a:r>
              <a:rPr lang="en-US" sz="3600" b="1" spc="600" dirty="0">
                <a:solidFill>
                  <a:srgbClr val="F59F26"/>
                </a:solidFill>
              </a:rPr>
              <a:t>TECHNOLOGIES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endParaRPr lang="en-US" sz="4800" spc="2000" dirty="0">
              <a:solidFill>
                <a:srgbClr val="F59F2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E00938-1C0F-465E-BA16-0F4734394458}"/>
              </a:ext>
            </a:extLst>
          </p:cNvPr>
          <p:cNvSpPr/>
          <p:nvPr/>
        </p:nvSpPr>
        <p:spPr>
          <a:xfrm>
            <a:off x="2513479" y="2950348"/>
            <a:ext cx="1067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Marshmallow" panose="020B0500040200020003" pitchFamily="34" charset="-34"/>
                <a:cs typeface="FC Marshmallow" panose="020B0500040200020003" pitchFamily="34" charset="-34"/>
              </a:rPr>
              <a:t>FLUTTER</a:t>
            </a:r>
            <a:endParaRPr lang="en-US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2EAB5B-F3DA-458B-B0F2-0D1CAAEF5F9B}"/>
              </a:ext>
            </a:extLst>
          </p:cNvPr>
          <p:cNvSpPr/>
          <p:nvPr/>
        </p:nvSpPr>
        <p:spPr>
          <a:xfrm>
            <a:off x="4868278" y="4107627"/>
            <a:ext cx="2618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Marshmallow" panose="020B0500040200020003" pitchFamily="34" charset="-34"/>
                <a:cs typeface="FC Marshmallow" panose="020B0500040200020003" pitchFamily="34" charset="-34"/>
              </a:rPr>
              <a:t>BLUETOOTH LOW ENERGY</a:t>
            </a:r>
            <a:endParaRPr lang="th-TH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EA12E6-CDC2-4D40-BC2E-0E62670C1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459" r="89865">
                        <a14:foregroundMark x1="53041" y1="34503" x2="53041" y2="34503"/>
                        <a14:foregroundMark x1="53041" y1="64912" x2="53041" y2="64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6" r="25050"/>
          <a:stretch/>
        </p:blipFill>
        <p:spPr>
          <a:xfrm>
            <a:off x="5763846" y="2943252"/>
            <a:ext cx="887897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260F1AF-77CA-42F0-9F68-C3038F51E372}"/>
              </a:ext>
            </a:extLst>
          </p:cNvPr>
          <p:cNvSpPr/>
          <p:nvPr/>
        </p:nvSpPr>
        <p:spPr>
          <a:xfrm>
            <a:off x="9791312" y="4526453"/>
            <a:ext cx="1217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Marshmallow" panose="020B0500040200020003" pitchFamily="34" charset="-34"/>
                <a:cs typeface="FC Marshmallow" panose="020B0500040200020003" pitchFamily="34" charset="-34"/>
              </a:rPr>
              <a:t>ADUINO</a:t>
            </a:r>
            <a:endParaRPr lang="th-TH" sz="3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C Marshmallow" panose="020B0500040200020003" pitchFamily="34" charset="-34"/>
              <a:cs typeface="FC Marshmallow" panose="020B0500040200020003" pitchFamily="34" charset="-34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E3D780A-98C6-45A7-8C21-56411FC3ED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72" b="97070" l="10000" r="90000">
                        <a14:foregroundMark x1="37865" y1="45508" x2="37865" y2="45508"/>
                        <a14:foregroundMark x1="63258" y1="47070" x2="63258" y2="47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6" r="17144"/>
          <a:stretch/>
        </p:blipFill>
        <p:spPr>
          <a:xfrm>
            <a:off x="8901613" y="4512865"/>
            <a:ext cx="811897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โปรเจคเครื่องมือตรวจวัด PM2.5 ด้วย ESPino32 และ PMS5003ST – ThaiEasyElec's  Blog">
            <a:extLst>
              <a:ext uri="{FF2B5EF4-FFF2-40B4-BE49-F238E27FC236}">
                <a16:creationId xmlns:a16="http://schemas.microsoft.com/office/drawing/2014/main" id="{8CEFF204-192A-4D23-AC8E-D1737405E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42" b="98830" l="10000" r="38356">
                        <a14:foregroundMark x1="25205" y1="37232" x2="25205" y2="37232"/>
                        <a14:foregroundMark x1="25753" y1="35088" x2="25753" y2="35088"/>
                        <a14:foregroundMark x1="19178" y1="11891" x2="19178" y2="11891"/>
                        <a14:foregroundMark x1="60274" y1="31579" x2="60274" y2="31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96" t="7734" r="61760" b="1258"/>
          <a:stretch/>
        </p:blipFill>
        <p:spPr bwMode="auto">
          <a:xfrm>
            <a:off x="9060238" y="1389533"/>
            <a:ext cx="1217845" cy="28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9EACC9-9967-4451-A13E-9CDB76952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70" y="2877668"/>
            <a:ext cx="72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C2F38DA1-F761-40B2-9DEB-1788B01B02FF}"/>
              </a:ext>
            </a:extLst>
          </p:cNvPr>
          <p:cNvGrpSpPr/>
          <p:nvPr/>
        </p:nvGrpSpPr>
        <p:grpSpPr>
          <a:xfrm>
            <a:off x="1863716" y="3643428"/>
            <a:ext cx="1539688" cy="2880000"/>
            <a:chOff x="2317196" y="1846007"/>
            <a:chExt cx="1539688" cy="2880000"/>
          </a:xfrm>
        </p:grpSpPr>
        <p:pic>
          <p:nvPicPr>
            <p:cNvPr id="1026" name="Picture 2" descr="Galaxy A51lA71lA50slA30slA80lA70 ตอบโจทย์ทุกการใช้งาน | Samsung Thailand">
              <a:extLst>
                <a:ext uri="{FF2B5EF4-FFF2-40B4-BE49-F238E27FC236}">
                  <a16:creationId xmlns:a16="http://schemas.microsoft.com/office/drawing/2014/main" id="{42340274-E0D6-46F8-BAB0-95D205B305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4" r="22995"/>
            <a:stretch/>
          </p:blipFill>
          <p:spPr bwMode="auto">
            <a:xfrm>
              <a:off x="2317196" y="1846007"/>
              <a:ext cx="1539688" cy="28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19FC9A1-7826-4973-A53E-32B53A323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25939" y="2144772"/>
              <a:ext cx="1101515" cy="2256405"/>
            </a:xfrm>
            <a:prstGeom prst="rect">
              <a:avLst/>
            </a:prstGeom>
          </p:spPr>
        </p:pic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1EB43FAA-6C8A-45B7-A0FE-909A0515407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58" t="3333" r="69019" b="81657"/>
          <a:stretch/>
        </p:blipFill>
        <p:spPr>
          <a:xfrm>
            <a:off x="963622" y="4769188"/>
            <a:ext cx="1800187" cy="1800000"/>
          </a:xfrm>
          <a:prstGeom prst="ellipse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AA98317-A419-4EBA-B44F-7BB0668827DD}"/>
              </a:ext>
            </a:extLst>
          </p:cNvPr>
          <p:cNvSpPr/>
          <p:nvPr/>
        </p:nvSpPr>
        <p:spPr>
          <a:xfrm>
            <a:off x="3581400" y="3352800"/>
            <a:ext cx="1962150" cy="2368136"/>
          </a:xfrm>
          <a:custGeom>
            <a:avLst/>
            <a:gdLst>
              <a:gd name="connsiteX0" fmla="*/ 0 w 1962150"/>
              <a:gd name="connsiteY0" fmla="*/ 2057400 h 3152366"/>
              <a:gd name="connsiteX1" fmla="*/ 685800 w 1962150"/>
              <a:gd name="connsiteY1" fmla="*/ 3086100 h 3152366"/>
              <a:gd name="connsiteX2" fmla="*/ 1238250 w 1962150"/>
              <a:gd name="connsiteY2" fmla="*/ 381000 h 3152366"/>
              <a:gd name="connsiteX3" fmla="*/ 1962150 w 1962150"/>
              <a:gd name="connsiteY3" fmla="*/ 0 h 315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2150" h="3152366">
                <a:moveTo>
                  <a:pt x="0" y="2057400"/>
                </a:moveTo>
                <a:cubicBezTo>
                  <a:pt x="239712" y="2711450"/>
                  <a:pt x="479425" y="3365500"/>
                  <a:pt x="685800" y="3086100"/>
                </a:cubicBezTo>
                <a:cubicBezTo>
                  <a:pt x="892175" y="2806700"/>
                  <a:pt x="1025525" y="895350"/>
                  <a:pt x="1238250" y="381000"/>
                </a:cubicBezTo>
                <a:cubicBezTo>
                  <a:pt x="1450975" y="-133350"/>
                  <a:pt x="1787525" y="50800"/>
                  <a:pt x="1962150" y="0"/>
                </a:cubicBezTo>
              </a:path>
            </a:pathLst>
          </a:custGeom>
          <a:noFill/>
          <a:ln w="38100">
            <a:solidFill>
              <a:srgbClr val="F59F2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7ACFCC0-B0EA-4CF9-A325-232B774A8112}"/>
              </a:ext>
            </a:extLst>
          </p:cNvPr>
          <p:cNvSpPr/>
          <p:nvPr/>
        </p:nvSpPr>
        <p:spPr>
          <a:xfrm>
            <a:off x="6705600" y="1692828"/>
            <a:ext cx="2000250" cy="2126499"/>
          </a:xfrm>
          <a:custGeom>
            <a:avLst/>
            <a:gdLst>
              <a:gd name="connsiteX0" fmla="*/ 2000250 w 2000250"/>
              <a:gd name="connsiteY0" fmla="*/ 583778 h 2574305"/>
              <a:gd name="connsiteX1" fmla="*/ 1143000 w 2000250"/>
              <a:gd name="connsiteY1" fmla="*/ 107528 h 2574305"/>
              <a:gd name="connsiteX2" fmla="*/ 742950 w 2000250"/>
              <a:gd name="connsiteY2" fmla="*/ 2393528 h 2574305"/>
              <a:gd name="connsiteX3" fmla="*/ 0 w 2000250"/>
              <a:gd name="connsiteY3" fmla="*/ 2298278 h 257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0" h="2574305">
                <a:moveTo>
                  <a:pt x="2000250" y="583778"/>
                </a:moveTo>
                <a:cubicBezTo>
                  <a:pt x="1676400" y="194840"/>
                  <a:pt x="1352550" y="-194097"/>
                  <a:pt x="1143000" y="107528"/>
                </a:cubicBezTo>
                <a:cubicBezTo>
                  <a:pt x="933450" y="409153"/>
                  <a:pt x="933450" y="2028403"/>
                  <a:pt x="742950" y="2393528"/>
                </a:cubicBezTo>
                <a:cubicBezTo>
                  <a:pt x="552450" y="2758653"/>
                  <a:pt x="171450" y="2488778"/>
                  <a:pt x="0" y="2298278"/>
                </a:cubicBezTo>
              </a:path>
            </a:pathLst>
          </a:custGeom>
          <a:noFill/>
          <a:ln w="38100">
            <a:solidFill>
              <a:srgbClr val="F59F2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040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69704" y="229395"/>
            <a:ext cx="388288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SCOPE</a:t>
            </a:r>
            <a:endParaRPr lang="en-US" b="1" spc="600" dirty="0">
              <a:solidFill>
                <a:srgbClr val="F59F26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D0E1EF-3663-4F09-B9F3-1C9B98E18DD0}"/>
              </a:ext>
            </a:extLst>
          </p:cNvPr>
          <p:cNvGrpSpPr/>
          <p:nvPr/>
        </p:nvGrpSpPr>
        <p:grpSpPr>
          <a:xfrm>
            <a:off x="693352" y="1343958"/>
            <a:ext cx="3430745" cy="887440"/>
            <a:chOff x="468049" y="1245094"/>
            <a:chExt cx="3430745" cy="88744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08FB773-68C4-4320-8F90-B93BDB082B0D}"/>
                </a:ext>
              </a:extLst>
            </p:cNvPr>
            <p:cNvSpPr/>
            <p:nvPr/>
          </p:nvSpPr>
          <p:spPr>
            <a:xfrm>
              <a:off x="468049" y="1245094"/>
              <a:ext cx="3428090" cy="887440"/>
            </a:xfrm>
            <a:prstGeom prst="roundRect">
              <a:avLst/>
            </a:prstGeom>
            <a:solidFill>
              <a:srgbClr val="FCE3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A2A928-93BB-46FE-9683-5A5BAADF87B3}"/>
                </a:ext>
              </a:extLst>
            </p:cNvPr>
            <p:cNvSpPr/>
            <p:nvPr/>
          </p:nvSpPr>
          <p:spPr>
            <a:xfrm>
              <a:off x="468049" y="1259658"/>
              <a:ext cx="3430745" cy="861774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algn="ctr"/>
              <a:r>
                <a:rPr lang="th-TH" sz="2400" dirty="0">
                  <a:latin typeface="FC Marshmallow" panose="020B0500040200020003" pitchFamily="34" charset="-34"/>
                  <a:cs typeface="FC Marshmallow" panose="020B0500040200020003" pitchFamily="34" charset="-34"/>
                </a:rPr>
                <a:t>สามารถ</a:t>
              </a:r>
              <a:r>
                <a:rPr lang="th-TH" sz="2800" dirty="0">
                  <a:solidFill>
                    <a:srgbClr val="095763"/>
                  </a:solidFill>
                  <a:latin typeface="FC Marshmallow" panose="020B0500040200020003" pitchFamily="34" charset="-34"/>
                  <a:cs typeface="FC Marshmallow" panose="020B0500040200020003" pitchFamily="34" charset="-34"/>
                </a:rPr>
                <a:t>ปลดล็อคกุญแจ</a:t>
              </a:r>
              <a:r>
                <a:rPr lang="th-TH" sz="2800" dirty="0">
                  <a:latin typeface="FC Marshmallow" panose="020B0500040200020003" pitchFamily="34" charset="-34"/>
                  <a:cs typeface="FC Marshmallow" panose="020B0500040200020003" pitchFamily="34" charset="-34"/>
                </a:rPr>
                <a:t>รถจักรยานยนต์</a:t>
              </a:r>
            </a:p>
            <a:p>
              <a:pPr algn="ctr"/>
              <a:r>
                <a:rPr lang="th-TH" sz="2800" dirty="0">
                  <a:solidFill>
                    <a:srgbClr val="F59F26"/>
                  </a:solidFill>
                  <a:latin typeface="FC Marshmallow" panose="020B0500040200020003" pitchFamily="34" charset="-34"/>
                  <a:cs typeface="FC Marshmallow" panose="020B0500040200020003" pitchFamily="34" charset="-34"/>
                </a:rPr>
                <a:t>ผ่านโทรศัพท์สมาร์ทโฟน</a:t>
              </a:r>
              <a:endParaRPr lang="en-US" sz="2800" b="1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C5653-DFC4-45A1-89EA-CBABD86F3BF4}"/>
              </a:ext>
            </a:extLst>
          </p:cNvPr>
          <p:cNvGrpSpPr/>
          <p:nvPr/>
        </p:nvGrpSpPr>
        <p:grpSpPr>
          <a:xfrm>
            <a:off x="341285" y="3331802"/>
            <a:ext cx="4079148" cy="1061382"/>
            <a:chOff x="4229943" y="3206717"/>
            <a:chExt cx="4079148" cy="106138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04038B6-24B8-49E2-9544-617E768651AF}"/>
                </a:ext>
              </a:extLst>
            </p:cNvPr>
            <p:cNvSpPr/>
            <p:nvPr/>
          </p:nvSpPr>
          <p:spPr>
            <a:xfrm>
              <a:off x="4229943" y="3206717"/>
              <a:ext cx="4013305" cy="1061382"/>
            </a:xfrm>
            <a:prstGeom prst="roundRect">
              <a:avLst/>
            </a:prstGeom>
            <a:solidFill>
              <a:srgbClr val="FCE3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DD0CF0-AC4E-4460-81E5-01A589299175}"/>
                </a:ext>
              </a:extLst>
            </p:cNvPr>
            <p:cNvSpPr/>
            <p:nvPr/>
          </p:nvSpPr>
          <p:spPr>
            <a:xfrm>
              <a:off x="4283018" y="3241978"/>
              <a:ext cx="402607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800" dirty="0">
                  <a:solidFill>
                    <a:srgbClr val="095763"/>
                  </a:solidFill>
                  <a:latin typeface="FC Marshmallow" panose="020B0500040200020003" pitchFamily="34" charset="-34"/>
                  <a:cs typeface="FC Marshmallow" panose="020B0500040200020003" pitchFamily="34" charset="-34"/>
                </a:rPr>
                <a:t>ไมโครคอนโทรลเลอร์</a:t>
              </a:r>
              <a:r>
                <a:rPr lang="th-TH" sz="2400" dirty="0">
                  <a:latin typeface="FC Marshmallow" panose="020B0500040200020003" pitchFamily="34" charset="-34"/>
                  <a:cs typeface="FC Marshmallow" panose="020B0500040200020003" pitchFamily="34" charset="-34"/>
                </a:rPr>
                <a:t>สามารถ</a:t>
              </a:r>
              <a:r>
                <a:rPr lang="th-TH" sz="2800" u="sng" dirty="0">
                  <a:latin typeface="FC Marshmallow" panose="020B0500040200020003" pitchFamily="34" charset="-34"/>
                  <a:cs typeface="FC Marshmallow" panose="020B0500040200020003" pitchFamily="34" charset="-34"/>
                </a:rPr>
                <a:t>เชื่อมต่อ</a:t>
              </a:r>
              <a:r>
                <a:rPr lang="th-TH" sz="2400" dirty="0">
                  <a:latin typeface="FC Marshmallow" panose="020B0500040200020003" pitchFamily="34" charset="-34"/>
                  <a:cs typeface="FC Marshmallow" panose="020B0500040200020003" pitchFamily="34" charset="-34"/>
                </a:rPr>
                <a:t>เข้ากับ</a:t>
              </a:r>
            </a:p>
            <a:p>
              <a:r>
                <a:rPr lang="th-TH" sz="2800" dirty="0">
                  <a:solidFill>
                    <a:srgbClr val="F59F26"/>
                  </a:solidFill>
                  <a:latin typeface="FC Marshmallow" panose="020B0500040200020003" pitchFamily="34" charset="-34"/>
                  <a:cs typeface="FC Marshmallow" panose="020B0500040200020003" pitchFamily="34" charset="-34"/>
                </a:rPr>
                <a:t>โทรศัพท์สมาร์ทโฟน</a:t>
              </a:r>
              <a:r>
                <a:rPr lang="th-TH" sz="2400" dirty="0">
                  <a:latin typeface="FC Marshmallow" panose="020B0500040200020003" pitchFamily="34" charset="-34"/>
                  <a:cs typeface="FC Marshmallow" panose="020B0500040200020003" pitchFamily="34" charset="-34"/>
                </a:rPr>
                <a:t>ระบบปฏิบัติการแอนดร</a:t>
              </a:r>
              <a:r>
                <a:rPr lang="th-TH" sz="2400" dirty="0" err="1">
                  <a:latin typeface="FC Marshmallow" panose="020B0500040200020003" pitchFamily="34" charset="-34"/>
                  <a:cs typeface="FC Marshmallow" panose="020B0500040200020003" pitchFamily="34" charset="-34"/>
                </a:rPr>
                <a:t>อยด์</a:t>
              </a:r>
              <a:endParaRPr lang="th-TH" sz="2400" dirty="0">
                <a:latin typeface="FC Marshmallow" panose="020B0500040200020003" pitchFamily="34" charset="-34"/>
                <a:cs typeface="FC Marshmallow" panose="020B0500040200020003" pitchFamily="34" charset="-34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299F5D6-DCF4-4FD2-B8D7-41708D8E4356}"/>
              </a:ext>
            </a:extLst>
          </p:cNvPr>
          <p:cNvSpPr/>
          <p:nvPr/>
        </p:nvSpPr>
        <p:spPr>
          <a:xfrm>
            <a:off x="962291" y="4451441"/>
            <a:ext cx="28020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แสดง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สถานะการทำงานด้วย</a:t>
            </a:r>
          </a:p>
          <a:p>
            <a:pPr algn="ctr"/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จอแสดงผลโอแอลอีดี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CD27BE-B306-4F06-A172-BF9B1CDB9B17}"/>
              </a:ext>
            </a:extLst>
          </p:cNvPr>
          <p:cNvSpPr/>
          <p:nvPr/>
        </p:nvSpPr>
        <p:spPr>
          <a:xfrm>
            <a:off x="511446" y="2264390"/>
            <a:ext cx="3804300" cy="1055608"/>
          </a:xfrm>
          <a:prstGeom prst="round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th-TH" sz="24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ประมวลผลการ</a:t>
            </a:r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ปลดล็อครถจักรยานยนต์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ด้วย</a:t>
            </a:r>
          </a:p>
          <a:p>
            <a:pPr algn="ctr"/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ไมโครคอนโทรลเลอร์อีเอส</a:t>
            </a:r>
            <a:r>
              <a:rPr lang="th-TH" sz="2800" dirty="0" err="1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พิ</a:t>
            </a:r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โน32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9D8E22-32C1-44BB-9F88-4A16907FE605}"/>
              </a:ext>
            </a:extLst>
          </p:cNvPr>
          <p:cNvSpPr/>
          <p:nvPr/>
        </p:nvSpPr>
        <p:spPr>
          <a:xfrm>
            <a:off x="674061" y="5463631"/>
            <a:ext cx="3378530" cy="1055608"/>
          </a:xfrm>
          <a:prstGeom prst="roundRect">
            <a:avLst/>
          </a:prstGeom>
          <a:solidFill>
            <a:srgbClr val="FCE3C0"/>
          </a:solidFill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บันทึกตำแหน่ง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จอดรถ</a:t>
            </a:r>
          </a:p>
          <a:p>
            <a:pPr algn="ctr"/>
            <a:r>
              <a:rPr lang="th-TH" sz="2800" dirty="0">
                <a:solidFill>
                  <a:srgbClr val="F59F26"/>
                </a:solidFill>
                <a:latin typeface="FC Marshmallow" panose="020B0500040200020003" pitchFamily="34" charset="-34"/>
                <a:cs typeface="FC Marshmallow" panose="020B0500040200020003" pitchFamily="34" charset="-34"/>
              </a:rPr>
              <a:t>บนแอพพลิเคชั่น</a:t>
            </a:r>
            <a:r>
              <a:rPr lang="th-TH" sz="2800" dirty="0">
                <a:latin typeface="FC Marshmallow" panose="020B0500040200020003" pitchFamily="34" charset="-34"/>
                <a:cs typeface="FC Marshmallow" panose="020B0500040200020003" pitchFamily="34" charset="-34"/>
              </a:rPr>
              <a:t>โทรศัพท์สมาร์ทโฟน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103614-3D22-4AF0-8D5A-06BDD68A1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9" b="96654" l="10000" r="90000">
                        <a14:foregroundMark x1="29000" y1="8661" x2="29000" y2="8661"/>
                        <a14:foregroundMark x1="57167" y1="11024" x2="57167" y2="11024"/>
                        <a14:foregroundMark x1="34667" y1="20472" x2="34667" y2="20472"/>
                        <a14:foregroundMark x1="37000" y1="17913" x2="37000" y2="17913"/>
                        <a14:foregroundMark x1="72833" y1="74213" x2="72833" y2="74213"/>
                        <a14:foregroundMark x1="72500" y1="56693" x2="72500" y2="56693"/>
                        <a14:foregroundMark x1="19500" y1="70276" x2="19500" y2="70276"/>
                        <a14:foregroundMark x1="19167" y1="78150" x2="19167" y2="78150"/>
                        <a14:foregroundMark x1="28000" y1="64567" x2="28000" y2="64567"/>
                        <a14:foregroundMark x1="30500" y1="75984" x2="30500" y2="75984"/>
                        <a14:foregroundMark x1="49333" y1="16142" x2="54500" y2="12205"/>
                        <a14:foregroundMark x1="19833" y1="67323" x2="22833" y2="63583"/>
                        <a14:foregroundMark x1="24667" y1="23425" x2="27833" y2="22441"/>
                        <a14:foregroundMark x1="30500" y1="13386" x2="31333" y2="16142"/>
                        <a14:foregroundMark x1="29833" y1="12205" x2="30833" y2="14173"/>
                        <a14:foregroundMark x1="29667" y1="12008" x2="30000" y2="12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80142" y="2231398"/>
            <a:ext cx="6540875" cy="55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344</Words>
  <Application>Microsoft Office PowerPoint</Application>
  <PresentationFormat>Widescreen</PresentationFormat>
  <Paragraphs>96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Century Gothic</vt:lpstr>
      <vt:lpstr>FC Marshmallow</vt:lpstr>
      <vt:lpstr>LilyUPC</vt:lpstr>
      <vt:lpstr>Segoe UI Light</vt:lpstr>
      <vt:lpstr>SOV_Thanamas</vt:lpstr>
      <vt:lpstr>UID SALMON 2019</vt:lpstr>
      <vt:lpstr>Office Theme</vt:lpstr>
      <vt:lpstr>ระบบกุญแจชาญฉลาดสำหรับรถจักรยานยนต์ Intelligent Lock Key for Motorcycles</vt:lpstr>
      <vt:lpstr>PowerPoint Presentation</vt:lpstr>
      <vt:lpstr>Project analysis slide 2</vt:lpstr>
      <vt:lpstr>Project analysis slide 3</vt:lpstr>
      <vt:lpstr>Project analysis slide 4</vt:lpstr>
      <vt:lpstr>Project analysis slide 5</vt:lpstr>
      <vt:lpstr>Project analysis slide 7</vt:lpstr>
      <vt:lpstr>PowerPoint Presentation</vt:lpstr>
      <vt:lpstr>Project analysis slide 8</vt:lpstr>
      <vt:lpstr>Project analysis slide 8</vt:lpstr>
      <vt:lpstr>Project analysis slide 8</vt:lpstr>
      <vt:lpstr>Project analysis slide 11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2020-09-27T04:04:27Z</dcterms:created>
  <dcterms:modified xsi:type="dcterms:W3CDTF">2020-10-01T09:35:12Z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